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8" r:id="rId6"/>
    <p:sldMasterId id="2147483696" r:id="rId7"/>
    <p:sldMasterId id="2147483921" r:id="rId8"/>
    <p:sldMasterId id="2147483648" r:id="rId9"/>
  </p:sldMasterIdLst>
  <p:notesMasterIdLst>
    <p:notesMasterId r:id="rId29"/>
  </p:notesMasterIdLst>
  <p:sldIdLst>
    <p:sldId id="263" r:id="rId10"/>
    <p:sldId id="467" r:id="rId11"/>
    <p:sldId id="478" r:id="rId12"/>
    <p:sldId id="468" r:id="rId13"/>
    <p:sldId id="441" r:id="rId14"/>
    <p:sldId id="469" r:id="rId15"/>
    <p:sldId id="271" r:id="rId16"/>
    <p:sldId id="440" r:id="rId17"/>
    <p:sldId id="480" r:id="rId18"/>
    <p:sldId id="462" r:id="rId19"/>
    <p:sldId id="470" r:id="rId20"/>
    <p:sldId id="471" r:id="rId21"/>
    <p:sldId id="472" r:id="rId22"/>
    <p:sldId id="475" r:id="rId23"/>
    <p:sldId id="473" r:id="rId24"/>
    <p:sldId id="447" r:id="rId25"/>
    <p:sldId id="476" r:id="rId26"/>
    <p:sldId id="477" r:id="rId27"/>
    <p:sldId id="456" r:id="rId28"/>
  </p:sldIdLst>
  <p:sldSz cx="9144000" cy="6858000" type="screen4x3"/>
  <p:notesSz cx="6858000" cy="91440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0000"/>
    <a:srgbClr val="0070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1A6AF3-CED6-5CB1-1BE2-6D14654783B3}" v="1" dt="2025-01-20T11:26:52.35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Stijl, gemiddeld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36" Type="http://schemas.microsoft.com/office/2015/10/relationships/revisionInfo" Target="revisionInfo.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35" Type="http://schemas.microsoft.com/office/2016/11/relationships/changesInfo" Target="changesInfos/changesInfo1.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tags" Target="tags/tag1.xml"/><Relationship Id="rId8"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iam Duijkers" userId="446f2a2d-06ee-43d8-b85d-58947f49c0ba" providerId="ADAL" clId="{D096CA1E-879B-4E08-AFEC-BA5B09D5AA5C}"/>
    <pc:docChg chg="undo custSel addSld delSld modSld sldOrd replTag">
      <pc:chgData name="Miriam Duijkers" userId="446f2a2d-06ee-43d8-b85d-58947f49c0ba" providerId="ADAL" clId="{D096CA1E-879B-4E08-AFEC-BA5B09D5AA5C}" dt="2024-11-13T14:19:54.311" v="7152" actId="20577"/>
      <pc:docMkLst>
        <pc:docMk/>
      </pc:docMkLst>
      <pc:sldChg chg="modSp mod">
        <pc:chgData name="Miriam Duijkers" userId="446f2a2d-06ee-43d8-b85d-58947f49c0ba" providerId="ADAL" clId="{D096CA1E-879B-4E08-AFEC-BA5B09D5AA5C}" dt="2024-11-13T08:43:16.665" v="18" actId="1037"/>
        <pc:sldMkLst>
          <pc:docMk/>
          <pc:sldMk cId="1543691296" sldId="263"/>
        </pc:sldMkLst>
        <pc:spChg chg="mod">
          <ac:chgData name="Miriam Duijkers" userId="446f2a2d-06ee-43d8-b85d-58947f49c0ba" providerId="ADAL" clId="{D096CA1E-879B-4E08-AFEC-BA5B09D5AA5C}" dt="2024-11-13T08:43:16.665" v="18" actId="1037"/>
          <ac:spMkLst>
            <pc:docMk/>
            <pc:sldMk cId="1543691296" sldId="263"/>
            <ac:spMk id="4" creationId="{EF5F25EA-4203-46EB-858F-9E70ECE7F8F3}"/>
          </ac:spMkLst>
        </pc:spChg>
      </pc:sldChg>
      <pc:sldChg chg="addSp delSp modSp add mod">
        <pc:chgData name="Miriam Duijkers" userId="446f2a2d-06ee-43d8-b85d-58947f49c0ba" providerId="ADAL" clId="{D096CA1E-879B-4E08-AFEC-BA5B09D5AA5C}" dt="2024-11-13T10:10:54.600" v="2273" actId="931"/>
        <pc:sldMkLst>
          <pc:docMk/>
          <pc:sldMk cId="2748225845" sldId="271"/>
        </pc:sldMkLst>
        <pc:spChg chg="add del">
          <ac:chgData name="Miriam Duijkers" userId="446f2a2d-06ee-43d8-b85d-58947f49c0ba" providerId="ADAL" clId="{D096CA1E-879B-4E08-AFEC-BA5B09D5AA5C}" dt="2024-11-13T10:10:53.997" v="2271" actId="478"/>
          <ac:spMkLst>
            <pc:docMk/>
            <pc:sldMk cId="2748225845" sldId="271"/>
            <ac:spMk id="14" creationId="{1483F648-CF4D-6529-EB75-159702124C42}"/>
          </ac:spMkLst>
        </pc:spChg>
        <pc:picChg chg="add del">
          <ac:chgData name="Miriam Duijkers" userId="446f2a2d-06ee-43d8-b85d-58947f49c0ba" providerId="ADAL" clId="{D096CA1E-879B-4E08-AFEC-BA5B09D5AA5C}" dt="2024-11-13T10:10:54.300" v="2272" actId="478"/>
          <ac:picMkLst>
            <pc:docMk/>
            <pc:sldMk cId="2748225845" sldId="271"/>
            <ac:picMk id="4" creationId="{00000000-0000-0000-0000-000000000000}"/>
          </ac:picMkLst>
        </pc:picChg>
      </pc:sldChg>
      <pc:sldChg chg="delSp modSp del mod">
        <pc:chgData name="Miriam Duijkers" userId="446f2a2d-06ee-43d8-b85d-58947f49c0ba" providerId="ADAL" clId="{D096CA1E-879B-4E08-AFEC-BA5B09D5AA5C}" dt="2024-11-13T08:57:44.268" v="644" actId="47"/>
        <pc:sldMkLst>
          <pc:docMk/>
          <pc:sldMk cId="46419726" sldId="285"/>
        </pc:sldMkLst>
      </pc:sldChg>
      <pc:sldChg chg="del">
        <pc:chgData name="Miriam Duijkers" userId="446f2a2d-06ee-43d8-b85d-58947f49c0ba" providerId="ADAL" clId="{D096CA1E-879B-4E08-AFEC-BA5B09D5AA5C}" dt="2024-11-13T11:20:12.245" v="3342" actId="47"/>
        <pc:sldMkLst>
          <pc:docMk/>
          <pc:sldMk cId="4039129819" sldId="410"/>
        </pc:sldMkLst>
      </pc:sldChg>
      <pc:sldChg chg="addSp delSp modSp mod modAnim">
        <pc:chgData name="Miriam Duijkers" userId="446f2a2d-06ee-43d8-b85d-58947f49c0ba" providerId="ADAL" clId="{D096CA1E-879B-4E08-AFEC-BA5B09D5AA5C}" dt="2024-11-13T13:29:46.053" v="4741"/>
        <pc:sldMkLst>
          <pc:docMk/>
          <pc:sldMk cId="2154192233" sldId="413"/>
        </pc:sldMkLst>
        <pc:spChg chg="mod">
          <ac:chgData name="Miriam Duijkers" userId="446f2a2d-06ee-43d8-b85d-58947f49c0ba" providerId="ADAL" clId="{D096CA1E-879B-4E08-AFEC-BA5B09D5AA5C}" dt="2024-11-13T09:05:47.466" v="691" actId="6549"/>
          <ac:spMkLst>
            <pc:docMk/>
            <pc:sldMk cId="2154192233" sldId="413"/>
            <ac:spMk id="6" creationId="{86702B87-0785-945B-B386-4A5CD8AE5C64}"/>
          </ac:spMkLst>
        </pc:spChg>
        <pc:spChg chg="mod">
          <ac:chgData name="Miriam Duijkers" userId="446f2a2d-06ee-43d8-b85d-58947f49c0ba" providerId="ADAL" clId="{D096CA1E-879B-4E08-AFEC-BA5B09D5AA5C}" dt="2024-11-13T13:29:40.118" v="4740" actId="20577"/>
          <ac:spMkLst>
            <pc:docMk/>
            <pc:sldMk cId="2154192233" sldId="413"/>
            <ac:spMk id="8" creationId="{6DE0FFD6-275E-85FC-7949-E471648AFE6D}"/>
          </ac:spMkLst>
        </pc:spChg>
      </pc:sldChg>
      <pc:sldChg chg="del">
        <pc:chgData name="Miriam Duijkers" userId="446f2a2d-06ee-43d8-b85d-58947f49c0ba" providerId="ADAL" clId="{D096CA1E-879B-4E08-AFEC-BA5B09D5AA5C}" dt="2024-11-13T11:20:14.075" v="3343" actId="47"/>
        <pc:sldMkLst>
          <pc:docMk/>
          <pc:sldMk cId="4042466858" sldId="439"/>
        </pc:sldMkLst>
      </pc:sldChg>
      <pc:sldChg chg="addSp delSp modSp mod">
        <pc:chgData name="Miriam Duijkers" userId="446f2a2d-06ee-43d8-b85d-58947f49c0ba" providerId="ADAL" clId="{D096CA1E-879B-4E08-AFEC-BA5B09D5AA5C}" dt="2024-11-13T12:00:24.356" v="3572" actId="20577"/>
        <pc:sldMkLst>
          <pc:docMk/>
          <pc:sldMk cId="691559328" sldId="440"/>
        </pc:sldMkLst>
        <pc:spChg chg="mod">
          <ac:chgData name="Miriam Duijkers" userId="446f2a2d-06ee-43d8-b85d-58947f49c0ba" providerId="ADAL" clId="{D096CA1E-879B-4E08-AFEC-BA5B09D5AA5C}" dt="2024-11-13T12:00:24.356" v="3572" actId="20577"/>
          <ac:spMkLst>
            <pc:docMk/>
            <pc:sldMk cId="691559328" sldId="440"/>
            <ac:spMk id="8" creationId="{6DE0FFD6-275E-85FC-7949-E471648AFE6D}"/>
          </ac:spMkLst>
        </pc:spChg>
      </pc:sldChg>
      <pc:sldChg chg="ord">
        <pc:chgData name="Miriam Duijkers" userId="446f2a2d-06ee-43d8-b85d-58947f49c0ba" providerId="ADAL" clId="{D096CA1E-879B-4E08-AFEC-BA5B09D5AA5C}" dt="2024-11-13T09:17:07.998" v="1325"/>
        <pc:sldMkLst>
          <pc:docMk/>
          <pc:sldMk cId="2095203470" sldId="441"/>
        </pc:sldMkLst>
      </pc:sldChg>
      <pc:sldChg chg="del">
        <pc:chgData name="Miriam Duijkers" userId="446f2a2d-06ee-43d8-b85d-58947f49c0ba" providerId="ADAL" clId="{D096CA1E-879B-4E08-AFEC-BA5B09D5AA5C}" dt="2024-11-13T11:20:10.283" v="3341" actId="47"/>
        <pc:sldMkLst>
          <pc:docMk/>
          <pc:sldMk cId="1618471170" sldId="443"/>
        </pc:sldMkLst>
      </pc:sldChg>
      <pc:sldChg chg="del">
        <pc:chgData name="Miriam Duijkers" userId="446f2a2d-06ee-43d8-b85d-58947f49c0ba" providerId="ADAL" clId="{D096CA1E-879B-4E08-AFEC-BA5B09D5AA5C}" dt="2024-11-13T09:07:54.546" v="814" actId="47"/>
        <pc:sldMkLst>
          <pc:docMk/>
          <pc:sldMk cId="1768287487" sldId="444"/>
        </pc:sldMkLst>
      </pc:sldChg>
      <pc:sldChg chg="addSp delSp modSp mod ord">
        <pc:chgData name="Miriam Duijkers" userId="446f2a2d-06ee-43d8-b85d-58947f49c0ba" providerId="ADAL" clId="{D096CA1E-879B-4E08-AFEC-BA5B09D5AA5C}" dt="2024-11-13T14:19:54.311" v="7152" actId="20577"/>
        <pc:sldMkLst>
          <pc:docMk/>
          <pc:sldMk cId="305876154" sldId="447"/>
        </pc:sldMkLst>
        <pc:spChg chg="mod">
          <ac:chgData name="Miriam Duijkers" userId="446f2a2d-06ee-43d8-b85d-58947f49c0ba" providerId="ADAL" clId="{D096CA1E-879B-4E08-AFEC-BA5B09D5AA5C}" dt="2024-11-13T13:59:02.277" v="5715" actId="21"/>
          <ac:spMkLst>
            <pc:docMk/>
            <pc:sldMk cId="305876154" sldId="447"/>
            <ac:spMk id="4" creationId="{0FB56C49-6C92-1476-2E40-E5C4EE26E62B}"/>
          </ac:spMkLst>
        </pc:spChg>
        <pc:spChg chg="mod">
          <ac:chgData name="Miriam Duijkers" userId="446f2a2d-06ee-43d8-b85d-58947f49c0ba" providerId="ADAL" clId="{D096CA1E-879B-4E08-AFEC-BA5B09D5AA5C}" dt="2024-11-13T14:19:54.311" v="7152" actId="20577"/>
          <ac:spMkLst>
            <pc:docMk/>
            <pc:sldMk cId="305876154" sldId="447"/>
            <ac:spMk id="6" creationId="{16985572-2A8F-BAF2-81A4-2EC460DDC40A}"/>
          </ac:spMkLst>
        </pc:spChg>
      </pc:sldChg>
      <pc:sldChg chg="del">
        <pc:chgData name="Miriam Duijkers" userId="446f2a2d-06ee-43d8-b85d-58947f49c0ba" providerId="ADAL" clId="{D096CA1E-879B-4E08-AFEC-BA5B09D5AA5C}" dt="2024-11-13T12:11:46.603" v="3752" actId="47"/>
        <pc:sldMkLst>
          <pc:docMk/>
          <pc:sldMk cId="3968369755" sldId="453"/>
        </pc:sldMkLst>
      </pc:sldChg>
      <pc:sldChg chg="del">
        <pc:chgData name="Miriam Duijkers" userId="446f2a2d-06ee-43d8-b85d-58947f49c0ba" providerId="ADAL" clId="{D096CA1E-879B-4E08-AFEC-BA5B09D5AA5C}" dt="2024-11-13T13:05:39.694" v="4216" actId="47"/>
        <pc:sldMkLst>
          <pc:docMk/>
          <pc:sldMk cId="1498455339" sldId="454"/>
        </pc:sldMkLst>
      </pc:sldChg>
      <pc:sldChg chg="modSp del mod ord">
        <pc:chgData name="Miriam Duijkers" userId="446f2a2d-06ee-43d8-b85d-58947f49c0ba" providerId="ADAL" clId="{D096CA1E-879B-4E08-AFEC-BA5B09D5AA5C}" dt="2024-11-13T11:20:09.433" v="3340" actId="47"/>
        <pc:sldMkLst>
          <pc:docMk/>
          <pc:sldMk cId="1327976174" sldId="455"/>
        </pc:sldMkLst>
      </pc:sldChg>
      <pc:sldChg chg="modSp mod">
        <pc:chgData name="Miriam Duijkers" userId="446f2a2d-06ee-43d8-b85d-58947f49c0ba" providerId="ADAL" clId="{D096CA1E-879B-4E08-AFEC-BA5B09D5AA5C}" dt="2024-11-13T14:18:29.519" v="7120" actId="20577"/>
        <pc:sldMkLst>
          <pc:docMk/>
          <pc:sldMk cId="3332633657" sldId="456"/>
        </pc:sldMkLst>
        <pc:spChg chg="mod">
          <ac:chgData name="Miriam Duijkers" userId="446f2a2d-06ee-43d8-b85d-58947f49c0ba" providerId="ADAL" clId="{D096CA1E-879B-4E08-AFEC-BA5B09D5AA5C}" dt="2024-11-13T14:18:29.519" v="7120" actId="20577"/>
          <ac:spMkLst>
            <pc:docMk/>
            <pc:sldMk cId="3332633657" sldId="456"/>
            <ac:spMk id="2" creationId="{6AA90E41-0F1D-8F59-D79C-4F2562E4B897}"/>
          </ac:spMkLst>
        </pc:spChg>
      </pc:sldChg>
      <pc:sldChg chg="del">
        <pc:chgData name="Miriam Duijkers" userId="446f2a2d-06ee-43d8-b85d-58947f49c0ba" providerId="ADAL" clId="{D096CA1E-879B-4E08-AFEC-BA5B09D5AA5C}" dt="2024-11-13T12:13:03.559" v="3755" actId="47"/>
        <pc:sldMkLst>
          <pc:docMk/>
          <pc:sldMk cId="752994143" sldId="457"/>
        </pc:sldMkLst>
      </pc:sldChg>
      <pc:sldChg chg="del">
        <pc:chgData name="Miriam Duijkers" userId="446f2a2d-06ee-43d8-b85d-58947f49c0ba" providerId="ADAL" clId="{D096CA1E-879B-4E08-AFEC-BA5B09D5AA5C}" dt="2024-11-13T12:03:15.936" v="3703" actId="47"/>
        <pc:sldMkLst>
          <pc:docMk/>
          <pc:sldMk cId="1823384844" sldId="459"/>
        </pc:sldMkLst>
      </pc:sldChg>
      <pc:sldChg chg="del">
        <pc:chgData name="Miriam Duijkers" userId="446f2a2d-06ee-43d8-b85d-58947f49c0ba" providerId="ADAL" clId="{D096CA1E-879B-4E08-AFEC-BA5B09D5AA5C}" dt="2024-11-13T14:17:54.695" v="7044" actId="47"/>
        <pc:sldMkLst>
          <pc:docMk/>
          <pc:sldMk cId="2704669894" sldId="460"/>
        </pc:sldMkLst>
      </pc:sldChg>
      <pc:sldChg chg="modSp mod ord modShow">
        <pc:chgData name="Miriam Duijkers" userId="446f2a2d-06ee-43d8-b85d-58947f49c0ba" providerId="ADAL" clId="{D096CA1E-879B-4E08-AFEC-BA5B09D5AA5C}" dt="2024-11-13T13:06:36.948" v="4272" actId="729"/>
        <pc:sldMkLst>
          <pc:docMk/>
          <pc:sldMk cId="3719828568" sldId="462"/>
        </pc:sldMkLst>
        <pc:spChg chg="mod">
          <ac:chgData name="Miriam Duijkers" userId="446f2a2d-06ee-43d8-b85d-58947f49c0ba" providerId="ADAL" clId="{D096CA1E-879B-4E08-AFEC-BA5B09D5AA5C}" dt="2024-11-13T12:26:23.160" v="4042" actId="14100"/>
          <ac:spMkLst>
            <pc:docMk/>
            <pc:sldMk cId="3719828568" sldId="462"/>
            <ac:spMk id="2049" creationId="{20507D36-621B-EAB0-247E-A082AAF81FA4}"/>
          </ac:spMkLst>
        </pc:spChg>
        <pc:spChg chg="mod">
          <ac:chgData name="Miriam Duijkers" userId="446f2a2d-06ee-43d8-b85d-58947f49c0ba" providerId="ADAL" clId="{D096CA1E-879B-4E08-AFEC-BA5B09D5AA5C}" dt="2024-11-13T12:27:06.505" v="4049" actId="1036"/>
          <ac:spMkLst>
            <pc:docMk/>
            <pc:sldMk cId="3719828568" sldId="462"/>
            <ac:spMk id="2051" creationId="{7E790F6F-F15E-0476-D4B3-926B1CC17787}"/>
          </ac:spMkLst>
        </pc:spChg>
        <pc:spChg chg="mod">
          <ac:chgData name="Miriam Duijkers" userId="446f2a2d-06ee-43d8-b85d-58947f49c0ba" providerId="ADAL" clId="{D096CA1E-879B-4E08-AFEC-BA5B09D5AA5C}" dt="2024-11-13T12:25:21.731" v="4007" actId="1038"/>
          <ac:spMkLst>
            <pc:docMk/>
            <pc:sldMk cId="3719828568" sldId="462"/>
            <ac:spMk id="2056" creationId="{C8715C29-5F36-673E-6AB0-5A364F81B987}"/>
          </ac:spMkLst>
        </pc:spChg>
        <pc:spChg chg="mod">
          <ac:chgData name="Miriam Duijkers" userId="446f2a2d-06ee-43d8-b85d-58947f49c0ba" providerId="ADAL" clId="{D096CA1E-879B-4E08-AFEC-BA5B09D5AA5C}" dt="2024-11-13T12:26:08.106" v="4037" actId="1038"/>
          <ac:spMkLst>
            <pc:docMk/>
            <pc:sldMk cId="3719828568" sldId="462"/>
            <ac:spMk id="2057" creationId="{9C3B400E-4DD0-406E-9742-720DD0293B18}"/>
          </ac:spMkLst>
        </pc:spChg>
        <pc:spChg chg="mod">
          <ac:chgData name="Miriam Duijkers" userId="446f2a2d-06ee-43d8-b85d-58947f49c0ba" providerId="ADAL" clId="{D096CA1E-879B-4E08-AFEC-BA5B09D5AA5C}" dt="2024-11-13T12:26:03.505" v="4025" actId="1037"/>
          <ac:spMkLst>
            <pc:docMk/>
            <pc:sldMk cId="3719828568" sldId="462"/>
            <ac:spMk id="2059" creationId="{20E99464-7F57-6398-13C6-676571B27DF1}"/>
          </ac:spMkLst>
        </pc:spChg>
        <pc:spChg chg="mod">
          <ac:chgData name="Miriam Duijkers" userId="446f2a2d-06ee-43d8-b85d-58947f49c0ba" providerId="ADAL" clId="{D096CA1E-879B-4E08-AFEC-BA5B09D5AA5C}" dt="2024-11-13T12:26:12.722" v="4041" actId="1038"/>
          <ac:spMkLst>
            <pc:docMk/>
            <pc:sldMk cId="3719828568" sldId="462"/>
            <ac:spMk id="2060" creationId="{5810213A-1002-8BA8-0E37-6DCAFD332130}"/>
          </ac:spMkLst>
        </pc:spChg>
        <pc:spChg chg="mod">
          <ac:chgData name="Miriam Duijkers" userId="446f2a2d-06ee-43d8-b85d-58947f49c0ba" providerId="ADAL" clId="{D096CA1E-879B-4E08-AFEC-BA5B09D5AA5C}" dt="2024-11-13T12:03:02.665" v="3700" actId="1038"/>
          <ac:spMkLst>
            <pc:docMk/>
            <pc:sldMk cId="3719828568" sldId="462"/>
            <ac:spMk id="2062" creationId="{4D5B5714-A462-B0CA-5704-CD48C7DED6A8}"/>
          </ac:spMkLst>
        </pc:spChg>
        <pc:spChg chg="mod">
          <ac:chgData name="Miriam Duijkers" userId="446f2a2d-06ee-43d8-b85d-58947f49c0ba" providerId="ADAL" clId="{D096CA1E-879B-4E08-AFEC-BA5B09D5AA5C}" dt="2024-11-13T12:02:00.042" v="3623" actId="14100"/>
          <ac:spMkLst>
            <pc:docMk/>
            <pc:sldMk cId="3719828568" sldId="462"/>
            <ac:spMk id="2064" creationId="{57E331D5-D303-28F5-5EB0-26C243DF9566}"/>
          </ac:spMkLst>
        </pc:spChg>
        <pc:cxnChg chg="mod">
          <ac:chgData name="Miriam Duijkers" userId="446f2a2d-06ee-43d8-b85d-58947f49c0ba" providerId="ADAL" clId="{D096CA1E-879B-4E08-AFEC-BA5B09D5AA5C}" dt="2024-11-13T12:25:21.731" v="4007" actId="1038"/>
          <ac:cxnSpMkLst>
            <pc:docMk/>
            <pc:sldMk cId="3719828568" sldId="462"/>
            <ac:cxnSpMk id="2054" creationId="{4C5F02CD-BF68-1ABF-14C0-527386CE61CA}"/>
          </ac:cxnSpMkLst>
        </pc:cxnChg>
        <pc:cxnChg chg="mod">
          <ac:chgData name="Miriam Duijkers" userId="446f2a2d-06ee-43d8-b85d-58947f49c0ba" providerId="ADAL" clId="{D096CA1E-879B-4E08-AFEC-BA5B09D5AA5C}" dt="2024-11-13T12:26:03.505" v="4025" actId="1037"/>
          <ac:cxnSpMkLst>
            <pc:docMk/>
            <pc:sldMk cId="3719828568" sldId="462"/>
            <ac:cxnSpMk id="2058" creationId="{70F096E8-5074-A3A0-859C-678E0F52C887}"/>
          </ac:cxnSpMkLst>
        </pc:cxnChg>
        <pc:cxnChg chg="mod">
          <ac:chgData name="Miriam Duijkers" userId="446f2a2d-06ee-43d8-b85d-58947f49c0ba" providerId="ADAL" clId="{D096CA1E-879B-4E08-AFEC-BA5B09D5AA5C}" dt="2024-11-13T12:03:02.665" v="3700" actId="1038"/>
          <ac:cxnSpMkLst>
            <pc:docMk/>
            <pc:sldMk cId="3719828568" sldId="462"/>
            <ac:cxnSpMk id="2061" creationId="{06B26FF2-CB48-0294-6D11-8B10B2A7A5D7}"/>
          </ac:cxnSpMkLst>
        </pc:cxnChg>
      </pc:sldChg>
      <pc:sldChg chg="del ord">
        <pc:chgData name="Miriam Duijkers" userId="446f2a2d-06ee-43d8-b85d-58947f49c0ba" providerId="ADAL" clId="{D096CA1E-879B-4E08-AFEC-BA5B09D5AA5C}" dt="2024-11-13T13:41:32.083" v="4962" actId="47"/>
        <pc:sldMkLst>
          <pc:docMk/>
          <pc:sldMk cId="1119542997" sldId="463"/>
        </pc:sldMkLst>
      </pc:sldChg>
      <pc:sldChg chg="del">
        <pc:chgData name="Miriam Duijkers" userId="446f2a2d-06ee-43d8-b85d-58947f49c0ba" providerId="ADAL" clId="{D096CA1E-879B-4E08-AFEC-BA5B09D5AA5C}" dt="2024-11-13T12:12:12.743" v="3753" actId="47"/>
        <pc:sldMkLst>
          <pc:docMk/>
          <pc:sldMk cId="714173017" sldId="464"/>
        </pc:sldMkLst>
      </pc:sldChg>
      <pc:sldChg chg="del">
        <pc:chgData name="Miriam Duijkers" userId="446f2a2d-06ee-43d8-b85d-58947f49c0ba" providerId="ADAL" clId="{D096CA1E-879B-4E08-AFEC-BA5B09D5AA5C}" dt="2024-11-13T13:43:10.218" v="5304" actId="47"/>
        <pc:sldMkLst>
          <pc:docMk/>
          <pc:sldMk cId="1496191948" sldId="466"/>
        </pc:sldMkLst>
      </pc:sldChg>
      <pc:sldChg chg="addSp delSp modSp add mod">
        <pc:chgData name="Miriam Duijkers" userId="446f2a2d-06ee-43d8-b85d-58947f49c0ba" providerId="ADAL" clId="{D096CA1E-879B-4E08-AFEC-BA5B09D5AA5C}" dt="2024-11-13T09:42:02.909" v="2253" actId="20577"/>
        <pc:sldMkLst>
          <pc:docMk/>
          <pc:sldMk cId="2017851337" sldId="467"/>
        </pc:sldMkLst>
        <pc:spChg chg="add mod">
          <ac:chgData name="Miriam Duijkers" userId="446f2a2d-06ee-43d8-b85d-58947f49c0ba" providerId="ADAL" clId="{D096CA1E-879B-4E08-AFEC-BA5B09D5AA5C}" dt="2024-11-13T09:42:02.909" v="2253" actId="20577"/>
          <ac:spMkLst>
            <pc:docMk/>
            <pc:sldMk cId="2017851337" sldId="467"/>
            <ac:spMk id="4" creationId="{D579EE27-4F75-C2C8-28AA-9255D3EC3A1D}"/>
          </ac:spMkLst>
        </pc:spChg>
        <pc:spChg chg="mod">
          <ac:chgData name="Miriam Duijkers" userId="446f2a2d-06ee-43d8-b85d-58947f49c0ba" providerId="ADAL" clId="{D096CA1E-879B-4E08-AFEC-BA5B09D5AA5C}" dt="2024-11-13T08:55:34.515" v="573" actId="20577"/>
          <ac:spMkLst>
            <pc:docMk/>
            <pc:sldMk cId="2017851337" sldId="467"/>
            <ac:spMk id="6" creationId="{86702B87-0785-945B-B386-4A5CD8AE5C64}"/>
          </ac:spMkLst>
        </pc:spChg>
        <pc:picChg chg="add mod modCrop">
          <ac:chgData name="Miriam Duijkers" userId="446f2a2d-06ee-43d8-b85d-58947f49c0ba" providerId="ADAL" clId="{D096CA1E-879B-4E08-AFEC-BA5B09D5AA5C}" dt="2024-11-13T08:57:32.594" v="643" actId="1036"/>
          <ac:picMkLst>
            <pc:docMk/>
            <pc:sldMk cId="2017851337" sldId="467"/>
            <ac:picMk id="2" creationId="{40F72977-C124-7D8B-2813-24CB9DCABDF3}"/>
          </ac:picMkLst>
        </pc:picChg>
        <pc:picChg chg="mod">
          <ac:chgData name="Miriam Duijkers" userId="446f2a2d-06ee-43d8-b85d-58947f49c0ba" providerId="ADAL" clId="{D096CA1E-879B-4E08-AFEC-BA5B09D5AA5C}" dt="2024-11-13T08:56:56.204" v="613" actId="1076"/>
          <ac:picMkLst>
            <pc:docMk/>
            <pc:sldMk cId="2017851337" sldId="467"/>
            <ac:picMk id="3" creationId="{00000000-0000-0000-0000-000000000000}"/>
          </ac:picMkLst>
        </pc:picChg>
      </pc:sldChg>
      <pc:sldChg chg="delSp modSp add mod">
        <pc:chgData name="Miriam Duijkers" userId="446f2a2d-06ee-43d8-b85d-58947f49c0ba" providerId="ADAL" clId="{D096CA1E-879B-4E08-AFEC-BA5B09D5AA5C}" dt="2024-11-13T09:07:04.480" v="812" actId="1035"/>
        <pc:sldMkLst>
          <pc:docMk/>
          <pc:sldMk cId="34224446" sldId="468"/>
        </pc:sldMkLst>
        <pc:spChg chg="mod">
          <ac:chgData name="Miriam Duijkers" userId="446f2a2d-06ee-43d8-b85d-58947f49c0ba" providerId="ADAL" clId="{D096CA1E-879B-4E08-AFEC-BA5B09D5AA5C}" dt="2024-11-13T09:05:54.505" v="698" actId="20577"/>
          <ac:spMkLst>
            <pc:docMk/>
            <pc:sldMk cId="34224446" sldId="468"/>
            <ac:spMk id="6" creationId="{86702B87-0785-945B-B386-4A5CD8AE5C64}"/>
          </ac:spMkLst>
        </pc:spChg>
        <pc:spChg chg="mod">
          <ac:chgData name="Miriam Duijkers" userId="446f2a2d-06ee-43d8-b85d-58947f49c0ba" providerId="ADAL" clId="{D096CA1E-879B-4E08-AFEC-BA5B09D5AA5C}" dt="2024-11-13T09:07:04.480" v="812" actId="1035"/>
          <ac:spMkLst>
            <pc:docMk/>
            <pc:sldMk cId="34224446" sldId="468"/>
            <ac:spMk id="8" creationId="{6DE0FFD6-275E-85FC-7949-E471648AFE6D}"/>
          </ac:spMkLst>
        </pc:spChg>
      </pc:sldChg>
      <pc:sldChg chg="addSp delSp modSp add mod">
        <pc:chgData name="Miriam Duijkers" userId="446f2a2d-06ee-43d8-b85d-58947f49c0ba" providerId="ADAL" clId="{D096CA1E-879B-4E08-AFEC-BA5B09D5AA5C}" dt="2024-11-13T10:11:34.803" v="2278" actId="478"/>
        <pc:sldMkLst>
          <pc:docMk/>
          <pc:sldMk cId="4050067645" sldId="469"/>
        </pc:sldMkLst>
        <pc:picChg chg="add mod">
          <ac:chgData name="Miriam Duijkers" userId="446f2a2d-06ee-43d8-b85d-58947f49c0ba" providerId="ADAL" clId="{D096CA1E-879B-4E08-AFEC-BA5B09D5AA5C}" dt="2024-11-13T10:11:20.119" v="2276" actId="931"/>
          <ac:picMkLst>
            <pc:docMk/>
            <pc:sldMk cId="4050067645" sldId="469"/>
            <ac:picMk id="6" creationId="{B7FED7C8-CC2F-9F06-7940-2D5CF93B3BD5}"/>
          </ac:picMkLst>
        </pc:picChg>
      </pc:sldChg>
      <pc:sldChg chg="addSp delSp modSp add mod">
        <pc:chgData name="Miriam Duijkers" userId="446f2a2d-06ee-43d8-b85d-58947f49c0ba" providerId="ADAL" clId="{D096CA1E-879B-4E08-AFEC-BA5B09D5AA5C}" dt="2024-11-13T13:45:54.140" v="5423"/>
        <pc:sldMkLst>
          <pc:docMk/>
          <pc:sldMk cId="883207976" sldId="470"/>
        </pc:sldMkLst>
        <pc:spChg chg="mod">
          <ac:chgData name="Miriam Duijkers" userId="446f2a2d-06ee-43d8-b85d-58947f49c0ba" providerId="ADAL" clId="{D096CA1E-879B-4E08-AFEC-BA5B09D5AA5C}" dt="2024-11-13T12:09:06.928" v="3751" actId="6549"/>
          <ac:spMkLst>
            <pc:docMk/>
            <pc:sldMk cId="883207976" sldId="470"/>
            <ac:spMk id="6" creationId="{86702B87-0785-945B-B386-4A5CD8AE5C64}"/>
          </ac:spMkLst>
        </pc:spChg>
        <pc:spChg chg="mod">
          <ac:chgData name="Miriam Duijkers" userId="446f2a2d-06ee-43d8-b85d-58947f49c0ba" providerId="ADAL" clId="{D096CA1E-879B-4E08-AFEC-BA5B09D5AA5C}" dt="2024-11-13T13:45:37.825" v="5421" actId="20577"/>
          <ac:spMkLst>
            <pc:docMk/>
            <pc:sldMk cId="883207976" sldId="470"/>
            <ac:spMk id="8" creationId="{6DE0FFD6-275E-85FC-7949-E471648AFE6D}"/>
          </ac:spMkLst>
        </pc:spChg>
      </pc:sldChg>
      <pc:sldChg chg="modSp new del mod">
        <pc:chgData name="Miriam Duijkers" userId="446f2a2d-06ee-43d8-b85d-58947f49c0ba" providerId="ADAL" clId="{D096CA1E-879B-4E08-AFEC-BA5B09D5AA5C}" dt="2024-11-13T10:07:35.385" v="2265" actId="47"/>
        <pc:sldMkLst>
          <pc:docMk/>
          <pc:sldMk cId="1297071819" sldId="470"/>
        </pc:sldMkLst>
      </pc:sldChg>
      <pc:sldChg chg="addSp delSp modSp add del mod">
        <pc:chgData name="Miriam Duijkers" userId="446f2a2d-06ee-43d8-b85d-58947f49c0ba" providerId="ADAL" clId="{D096CA1E-879B-4E08-AFEC-BA5B09D5AA5C}" dt="2024-11-13T10:16:30.709" v="2359" actId="47"/>
        <pc:sldMkLst>
          <pc:docMk/>
          <pc:sldMk cId="2041026134" sldId="470"/>
        </pc:sldMkLst>
      </pc:sldChg>
      <pc:sldChg chg="add del">
        <pc:chgData name="Miriam Duijkers" userId="446f2a2d-06ee-43d8-b85d-58947f49c0ba" providerId="ADAL" clId="{D096CA1E-879B-4E08-AFEC-BA5B09D5AA5C}" dt="2024-11-13T10:10:59.908" v="2275"/>
        <pc:sldMkLst>
          <pc:docMk/>
          <pc:sldMk cId="2311577344" sldId="470"/>
        </pc:sldMkLst>
      </pc:sldChg>
      <pc:sldChg chg="add del">
        <pc:chgData name="Miriam Duijkers" userId="446f2a2d-06ee-43d8-b85d-58947f49c0ba" providerId="ADAL" clId="{D096CA1E-879B-4E08-AFEC-BA5B09D5AA5C}" dt="2024-11-13T10:09:54.202" v="2267" actId="47"/>
        <pc:sldMkLst>
          <pc:docMk/>
          <pc:sldMk cId="1493210487" sldId="471"/>
        </pc:sldMkLst>
      </pc:sldChg>
      <pc:sldChg chg="modSp add mod">
        <pc:chgData name="Miriam Duijkers" userId="446f2a2d-06ee-43d8-b85d-58947f49c0ba" providerId="ADAL" clId="{D096CA1E-879B-4E08-AFEC-BA5B09D5AA5C}" dt="2024-11-13T13:32:53.120" v="4851" actId="20577"/>
        <pc:sldMkLst>
          <pc:docMk/>
          <pc:sldMk cId="1864791022" sldId="471"/>
        </pc:sldMkLst>
        <pc:graphicFrameChg chg="mod modGraphic">
          <ac:chgData name="Miriam Duijkers" userId="446f2a2d-06ee-43d8-b85d-58947f49c0ba" providerId="ADAL" clId="{D096CA1E-879B-4E08-AFEC-BA5B09D5AA5C}" dt="2024-11-13T13:32:53.120" v="4851" actId="20577"/>
          <ac:graphicFrameMkLst>
            <pc:docMk/>
            <pc:sldMk cId="1864791022" sldId="471"/>
            <ac:graphicFrameMk id="12" creationId="{110656B2-C03D-7736-5AEA-3727FA118764}"/>
          </ac:graphicFrameMkLst>
        </pc:graphicFrameChg>
      </pc:sldChg>
      <pc:sldChg chg="addSp delSp modSp add mod ord">
        <pc:chgData name="Miriam Duijkers" userId="446f2a2d-06ee-43d8-b85d-58947f49c0ba" providerId="ADAL" clId="{D096CA1E-879B-4E08-AFEC-BA5B09D5AA5C}" dt="2024-11-13T14:00:19.624" v="5918" actId="478"/>
        <pc:sldMkLst>
          <pc:docMk/>
          <pc:sldMk cId="1529022637" sldId="472"/>
        </pc:sldMkLst>
        <pc:spChg chg="mod">
          <ac:chgData name="Miriam Duijkers" userId="446f2a2d-06ee-43d8-b85d-58947f49c0ba" providerId="ADAL" clId="{D096CA1E-879B-4E08-AFEC-BA5B09D5AA5C}" dt="2024-11-13T13:07:01.406" v="4292" actId="20577"/>
          <ac:spMkLst>
            <pc:docMk/>
            <pc:sldMk cId="1529022637" sldId="472"/>
            <ac:spMk id="6" creationId="{86702B87-0785-945B-B386-4A5CD8AE5C64}"/>
          </ac:spMkLst>
        </pc:spChg>
        <pc:spChg chg="mod">
          <ac:chgData name="Miriam Duijkers" userId="446f2a2d-06ee-43d8-b85d-58947f49c0ba" providerId="ADAL" clId="{D096CA1E-879B-4E08-AFEC-BA5B09D5AA5C}" dt="2024-11-13T14:00:15.724" v="5917" actId="27636"/>
          <ac:spMkLst>
            <pc:docMk/>
            <pc:sldMk cId="1529022637" sldId="472"/>
            <ac:spMk id="8" creationId="{6DE0FFD6-275E-85FC-7949-E471648AFE6D}"/>
          </ac:spMkLst>
        </pc:spChg>
      </pc:sldChg>
      <pc:sldChg chg="modSp add mod">
        <pc:chgData name="Miriam Duijkers" userId="446f2a2d-06ee-43d8-b85d-58947f49c0ba" providerId="ADAL" clId="{D096CA1E-879B-4E08-AFEC-BA5B09D5AA5C}" dt="2024-11-13T13:42:50.865" v="5303" actId="5793"/>
        <pc:sldMkLst>
          <pc:docMk/>
          <pc:sldMk cId="2379618563" sldId="473"/>
        </pc:sldMkLst>
        <pc:spChg chg="mod">
          <ac:chgData name="Miriam Duijkers" userId="446f2a2d-06ee-43d8-b85d-58947f49c0ba" providerId="ADAL" clId="{D096CA1E-879B-4E08-AFEC-BA5B09D5AA5C}" dt="2024-11-13T13:33:17.767" v="4899" actId="1036"/>
          <ac:spMkLst>
            <pc:docMk/>
            <pc:sldMk cId="2379618563" sldId="473"/>
            <ac:spMk id="6" creationId="{86702B87-0785-945B-B386-4A5CD8AE5C64}"/>
          </ac:spMkLst>
        </pc:spChg>
      </pc:sldChg>
    </pc:docChg>
  </pc:docChgLst>
  <pc:docChgLst>
    <pc:chgData name="Arianne van Trigt" userId="S::arianne.van.trigt@hdsr.nl::e79460d4-6ac8-4bac-a089-04f4b761c66b" providerId="AD" clId="Web-{3C1A6AF3-CED6-5CB1-1BE2-6D14654783B3}"/>
    <pc:docChg chg="delSld">
      <pc:chgData name="Arianne van Trigt" userId="S::arianne.van.trigt@hdsr.nl::e79460d4-6ac8-4bac-a089-04f4b761c66b" providerId="AD" clId="Web-{3C1A6AF3-CED6-5CB1-1BE2-6D14654783B3}" dt="2025-01-20T11:26:52.356" v="0"/>
      <pc:docMkLst>
        <pc:docMk/>
      </pc:docMkLst>
      <pc:sldChg chg="del">
        <pc:chgData name="Arianne van Trigt" userId="S::arianne.van.trigt@hdsr.nl::e79460d4-6ac8-4bac-a089-04f4b761c66b" providerId="AD" clId="Web-{3C1A6AF3-CED6-5CB1-1BE2-6D14654783B3}" dt="2025-01-20T11:26:52.356" v="0"/>
        <pc:sldMkLst>
          <pc:docMk/>
          <pc:sldMk cId="2154192233" sldId="413"/>
        </pc:sldMkLst>
      </pc:sldChg>
    </pc:docChg>
  </pc:docChgLst>
  <pc:docChgLst>
    <pc:chgData name="Miriam Duijkers" userId="S::miriam.duijkers@hdsr.nl::446f2a2d-06ee-43d8-b85d-58947f49c0ba" providerId="AD" clId="Web-{84AE1124-114D-0B41-F350-00BFF8E800DB}"/>
    <pc:docChg chg="modSld">
      <pc:chgData name="Miriam Duijkers" userId="S::miriam.duijkers@hdsr.nl::446f2a2d-06ee-43d8-b85d-58947f49c0ba" providerId="AD" clId="Web-{84AE1124-114D-0B41-F350-00BFF8E800DB}" dt="2024-11-18T10:01:12.669" v="245"/>
      <pc:docMkLst>
        <pc:docMk/>
      </pc:docMkLst>
      <pc:sldChg chg="addSp delSp modSp">
        <pc:chgData name="Miriam Duijkers" userId="S::miriam.duijkers@hdsr.nl::446f2a2d-06ee-43d8-b85d-58947f49c0ba" providerId="AD" clId="Web-{84AE1124-114D-0B41-F350-00BFF8E800DB}" dt="2024-11-18T10:01:12.669" v="245"/>
        <pc:sldMkLst>
          <pc:docMk/>
          <pc:sldMk cId="2154192233" sldId="413"/>
        </pc:sldMkLst>
        <pc:spChg chg="mod">
          <ac:chgData name="Miriam Duijkers" userId="S::miriam.duijkers@hdsr.nl::446f2a2d-06ee-43d8-b85d-58947f49c0ba" providerId="AD" clId="Web-{84AE1124-114D-0B41-F350-00BFF8E800DB}" dt="2024-11-18T10:01:09.950" v="244" actId="20577"/>
          <ac:spMkLst>
            <pc:docMk/>
            <pc:sldMk cId="2154192233" sldId="413"/>
            <ac:spMk id="8" creationId="{6DE0FFD6-275E-85FC-7949-E471648AFE6D}"/>
          </ac:spMkLst>
        </pc:spChg>
        <pc:picChg chg="add del">
          <ac:chgData name="Miriam Duijkers" userId="S::miriam.duijkers@hdsr.nl::446f2a2d-06ee-43d8-b85d-58947f49c0ba" providerId="AD" clId="Web-{84AE1124-114D-0B41-F350-00BFF8E800DB}" dt="2024-11-18T10:01:12.669" v="245"/>
          <ac:picMkLst>
            <pc:docMk/>
            <pc:sldMk cId="2154192233" sldId="413"/>
            <ac:picMk id="5" creationId="{00000000-0000-0000-0000-000000000000}"/>
          </ac:picMkLst>
        </pc:picChg>
      </pc:sldChg>
    </pc:docChg>
  </pc:docChgLst>
  <pc:docChgLst>
    <pc:chgData name="Marieke Hoeijmakers" userId="d1910c0f-51b7-45f6-95f6-f6c45cc8f9fc" providerId="ADAL" clId="{397C40E8-3594-4847-BB90-D7A47645DCAD}"/>
    <pc:docChg chg="undo custSel modSld">
      <pc:chgData name="Marieke Hoeijmakers" userId="d1910c0f-51b7-45f6-95f6-f6c45cc8f9fc" providerId="ADAL" clId="{397C40E8-3594-4847-BB90-D7A47645DCAD}" dt="2024-12-03T08:03:07.365" v="6" actId="1076"/>
      <pc:docMkLst>
        <pc:docMk/>
      </pc:docMkLst>
      <pc:sldChg chg="modSp mod">
        <pc:chgData name="Marieke Hoeijmakers" userId="d1910c0f-51b7-45f6-95f6-f6c45cc8f9fc" providerId="ADAL" clId="{397C40E8-3594-4847-BB90-D7A47645DCAD}" dt="2024-12-03T07:46:26.370" v="1" actId="1076"/>
        <pc:sldMkLst>
          <pc:docMk/>
          <pc:sldMk cId="3719828568" sldId="462"/>
        </pc:sldMkLst>
        <pc:picChg chg="mod">
          <ac:chgData name="Marieke Hoeijmakers" userId="d1910c0f-51b7-45f6-95f6-f6c45cc8f9fc" providerId="ADAL" clId="{397C40E8-3594-4847-BB90-D7A47645DCAD}" dt="2024-12-03T07:46:26.370" v="1" actId="1076"/>
          <ac:picMkLst>
            <pc:docMk/>
            <pc:sldMk cId="3719828568" sldId="462"/>
            <ac:picMk id="3" creationId="{00000000-0000-0000-0000-000000000000}"/>
          </ac:picMkLst>
        </pc:picChg>
      </pc:sldChg>
      <pc:sldChg chg="modSp mod">
        <pc:chgData name="Marieke Hoeijmakers" userId="d1910c0f-51b7-45f6-95f6-f6c45cc8f9fc" providerId="ADAL" clId="{397C40E8-3594-4847-BB90-D7A47645DCAD}" dt="2024-12-03T08:03:07.365" v="6" actId="1076"/>
        <pc:sldMkLst>
          <pc:docMk/>
          <pc:sldMk cId="2380437747" sldId="475"/>
        </pc:sldMkLst>
        <pc:picChg chg="mod">
          <ac:chgData name="Marieke Hoeijmakers" userId="d1910c0f-51b7-45f6-95f6-f6c45cc8f9fc" providerId="ADAL" clId="{397C40E8-3594-4847-BB90-D7A47645DCAD}" dt="2024-12-03T08:02:53.614" v="4" actId="1076"/>
          <ac:picMkLst>
            <pc:docMk/>
            <pc:sldMk cId="2380437747" sldId="475"/>
            <ac:picMk id="3" creationId="{00000000-0000-0000-0000-000000000000}"/>
          </ac:picMkLst>
        </pc:picChg>
        <pc:picChg chg="mod">
          <ac:chgData name="Marieke Hoeijmakers" userId="d1910c0f-51b7-45f6-95f6-f6c45cc8f9fc" providerId="ADAL" clId="{397C40E8-3594-4847-BB90-D7A47645DCAD}" dt="2024-12-03T08:03:07.365" v="6" actId="1076"/>
          <ac:picMkLst>
            <pc:docMk/>
            <pc:sldMk cId="2380437747" sldId="475"/>
            <ac:picMk id="7" creationId="{295E78E1-2D8C-5762-6C6D-3026C99A66FF}"/>
          </ac:picMkLst>
        </pc:picChg>
      </pc:sldChg>
    </pc:docChg>
  </pc:docChgLst>
  <pc:docChgLst>
    <pc:chgData name="Marieke Hoeijmakers" userId="S::marieke.hoeijmakers@hdsr.nl::d1910c0f-51b7-45f6-95f6-f6c45cc8f9fc" providerId="AD" clId="Web-{7073EDBB-7E24-4139-4E0F-0ECD64D425AE}"/>
    <pc:docChg chg="modSld">
      <pc:chgData name="Marieke Hoeijmakers" userId="S::marieke.hoeijmakers@hdsr.nl::d1910c0f-51b7-45f6-95f6-f6c45cc8f9fc" providerId="AD" clId="Web-{7073EDBB-7E24-4139-4E0F-0ECD64D425AE}" dt="2024-11-19T12:38:03.767" v="22"/>
      <pc:docMkLst>
        <pc:docMk/>
      </pc:docMkLst>
      <pc:sldChg chg="mod modShow">
        <pc:chgData name="Marieke Hoeijmakers" userId="S::marieke.hoeijmakers@hdsr.nl::d1910c0f-51b7-45f6-95f6-f6c45cc8f9fc" providerId="AD" clId="Web-{7073EDBB-7E24-4139-4E0F-0ECD64D425AE}" dt="2024-11-19T12:29:05.031" v="5"/>
        <pc:sldMkLst>
          <pc:docMk/>
          <pc:sldMk cId="2748225845" sldId="271"/>
        </pc:sldMkLst>
      </pc:sldChg>
      <pc:sldChg chg="modSp">
        <pc:chgData name="Marieke Hoeijmakers" userId="S::marieke.hoeijmakers@hdsr.nl::d1910c0f-51b7-45f6-95f6-f6c45cc8f9fc" providerId="AD" clId="Web-{7073EDBB-7E24-4139-4E0F-0ECD64D425AE}" dt="2024-11-19T12:29:48.235" v="7" actId="20577"/>
        <pc:sldMkLst>
          <pc:docMk/>
          <pc:sldMk cId="691559328" sldId="440"/>
        </pc:sldMkLst>
        <pc:spChg chg="mod">
          <ac:chgData name="Marieke Hoeijmakers" userId="S::marieke.hoeijmakers@hdsr.nl::d1910c0f-51b7-45f6-95f6-f6c45cc8f9fc" providerId="AD" clId="Web-{7073EDBB-7E24-4139-4E0F-0ECD64D425AE}" dt="2024-11-19T12:29:48.235" v="7" actId="20577"/>
          <ac:spMkLst>
            <pc:docMk/>
            <pc:sldMk cId="691559328" sldId="440"/>
            <ac:spMk id="8" creationId="{6DE0FFD6-275E-85FC-7949-E471648AFE6D}"/>
          </ac:spMkLst>
        </pc:spChg>
      </pc:sldChg>
      <pc:sldChg chg="mod modShow">
        <pc:chgData name="Marieke Hoeijmakers" userId="S::marieke.hoeijmakers@hdsr.nl::d1910c0f-51b7-45f6-95f6-f6c45cc8f9fc" providerId="AD" clId="Web-{7073EDBB-7E24-4139-4E0F-0ECD64D425AE}" dt="2024-11-19T12:27:36.387" v="4"/>
        <pc:sldMkLst>
          <pc:docMk/>
          <pc:sldMk cId="4050067645" sldId="469"/>
        </pc:sldMkLst>
      </pc:sldChg>
      <pc:sldChg chg="modSp">
        <pc:chgData name="Marieke Hoeijmakers" userId="S::marieke.hoeijmakers@hdsr.nl::d1910c0f-51b7-45f6-95f6-f6c45cc8f9fc" providerId="AD" clId="Web-{7073EDBB-7E24-4139-4E0F-0ECD64D425AE}" dt="2024-11-19T12:38:03.767" v="22"/>
        <pc:sldMkLst>
          <pc:docMk/>
          <pc:sldMk cId="3192039894" sldId="476"/>
        </pc:sldMkLst>
        <pc:graphicFrameChg chg="mod modGraphic">
          <ac:chgData name="Marieke Hoeijmakers" userId="S::marieke.hoeijmakers@hdsr.nl::d1910c0f-51b7-45f6-95f6-f6c45cc8f9fc" providerId="AD" clId="Web-{7073EDBB-7E24-4139-4E0F-0ECD64D425AE}" dt="2024-11-19T12:38:03.767" v="22"/>
          <ac:graphicFrameMkLst>
            <pc:docMk/>
            <pc:sldMk cId="3192039894" sldId="476"/>
            <ac:graphicFrameMk id="13" creationId="{F431BD5E-EF37-D5A0-7ADF-1D3259672943}"/>
          </ac:graphicFrameMkLst>
        </pc:graphicFrameChg>
      </pc:sldChg>
      <pc:sldChg chg="modSp">
        <pc:chgData name="Marieke Hoeijmakers" userId="S::marieke.hoeijmakers@hdsr.nl::d1910c0f-51b7-45f6-95f6-f6c45cc8f9fc" providerId="AD" clId="Web-{7073EDBB-7E24-4139-4E0F-0ECD64D425AE}" dt="2024-11-19T12:25:44.540" v="3" actId="20577"/>
        <pc:sldMkLst>
          <pc:docMk/>
          <pc:sldMk cId="2494068446" sldId="478"/>
        </pc:sldMkLst>
        <pc:spChg chg="mod">
          <ac:chgData name="Marieke Hoeijmakers" userId="S::marieke.hoeijmakers@hdsr.nl::d1910c0f-51b7-45f6-95f6-f6c45cc8f9fc" providerId="AD" clId="Web-{7073EDBB-7E24-4139-4E0F-0ECD64D425AE}" dt="2024-11-19T12:25:44.540" v="3" actId="20577"/>
          <ac:spMkLst>
            <pc:docMk/>
            <pc:sldMk cId="2494068446" sldId="478"/>
            <ac:spMk id="8" creationId="{6DE0FFD6-275E-85FC-7949-E471648AFE6D}"/>
          </ac:spMkLst>
        </pc:spChg>
      </pc:sldChg>
    </pc:docChg>
  </pc:docChgLst>
  <pc:docChgLst>
    <pc:chgData name="Miriam Duijkers" userId="446f2a2d-06ee-43d8-b85d-58947f49c0ba" providerId="ADAL" clId="{A2DE135C-977E-4FB2-8DE7-B84EABB7A270}"/>
    <pc:docChg chg="undo custSel addSld delSld modSld sldOrd">
      <pc:chgData name="Miriam Duijkers" userId="446f2a2d-06ee-43d8-b85d-58947f49c0ba" providerId="ADAL" clId="{A2DE135C-977E-4FB2-8DE7-B84EABB7A270}" dt="2024-11-19T10:51:27.065" v="1866" actId="20577"/>
      <pc:docMkLst>
        <pc:docMk/>
      </pc:docMkLst>
      <pc:sldChg chg="modSp mod">
        <pc:chgData name="Miriam Duijkers" userId="446f2a2d-06ee-43d8-b85d-58947f49c0ba" providerId="ADAL" clId="{A2DE135C-977E-4FB2-8DE7-B84EABB7A270}" dt="2024-11-19T08:37:54.373" v="165" actId="1036"/>
        <pc:sldMkLst>
          <pc:docMk/>
          <pc:sldMk cId="2748225845" sldId="271"/>
        </pc:sldMkLst>
        <pc:spChg chg="mod">
          <ac:chgData name="Miriam Duijkers" userId="446f2a2d-06ee-43d8-b85d-58947f49c0ba" providerId="ADAL" clId="{A2DE135C-977E-4FB2-8DE7-B84EABB7A270}" dt="2024-11-19T08:37:54.373" v="165" actId="1036"/>
          <ac:spMkLst>
            <pc:docMk/>
            <pc:sldMk cId="2748225845" sldId="271"/>
            <ac:spMk id="14" creationId="{1483F648-CF4D-6529-EB75-159702124C42}"/>
          </ac:spMkLst>
        </pc:spChg>
      </pc:sldChg>
      <pc:sldChg chg="modSp mod">
        <pc:chgData name="Miriam Duijkers" userId="446f2a2d-06ee-43d8-b85d-58947f49c0ba" providerId="ADAL" clId="{A2DE135C-977E-4FB2-8DE7-B84EABB7A270}" dt="2024-11-19T10:51:27.065" v="1866" actId="20577"/>
        <pc:sldMkLst>
          <pc:docMk/>
          <pc:sldMk cId="3332633657" sldId="456"/>
        </pc:sldMkLst>
        <pc:spChg chg="mod">
          <ac:chgData name="Miriam Duijkers" userId="446f2a2d-06ee-43d8-b85d-58947f49c0ba" providerId="ADAL" clId="{A2DE135C-977E-4FB2-8DE7-B84EABB7A270}" dt="2024-11-19T10:51:27.065" v="1866" actId="20577"/>
          <ac:spMkLst>
            <pc:docMk/>
            <pc:sldMk cId="3332633657" sldId="456"/>
            <ac:spMk id="2" creationId="{6AA90E41-0F1D-8F59-D79C-4F2562E4B897}"/>
          </ac:spMkLst>
        </pc:spChg>
      </pc:sldChg>
      <pc:sldChg chg="modSp mod">
        <pc:chgData name="Miriam Duijkers" userId="446f2a2d-06ee-43d8-b85d-58947f49c0ba" providerId="ADAL" clId="{A2DE135C-977E-4FB2-8DE7-B84EABB7A270}" dt="2024-11-19T09:38:43.791" v="167"/>
        <pc:sldMkLst>
          <pc:docMk/>
          <pc:sldMk cId="2017851337" sldId="467"/>
        </pc:sldMkLst>
        <pc:spChg chg="mod">
          <ac:chgData name="Miriam Duijkers" userId="446f2a2d-06ee-43d8-b85d-58947f49c0ba" providerId="ADAL" clId="{A2DE135C-977E-4FB2-8DE7-B84EABB7A270}" dt="2024-11-19T09:38:43.791" v="167"/>
          <ac:spMkLst>
            <pc:docMk/>
            <pc:sldMk cId="2017851337" sldId="467"/>
            <ac:spMk id="4" creationId="{D579EE27-4F75-C2C8-28AA-9255D3EC3A1D}"/>
          </ac:spMkLst>
        </pc:spChg>
      </pc:sldChg>
      <pc:sldChg chg="addSp modSp mod ord">
        <pc:chgData name="Miriam Duijkers" userId="446f2a2d-06ee-43d8-b85d-58947f49c0ba" providerId="ADAL" clId="{A2DE135C-977E-4FB2-8DE7-B84EABB7A270}" dt="2024-11-19T08:30:14.593" v="2" actId="1076"/>
        <pc:sldMkLst>
          <pc:docMk/>
          <pc:sldMk cId="2379618563" sldId="473"/>
        </pc:sldMkLst>
        <pc:picChg chg="add mod">
          <ac:chgData name="Miriam Duijkers" userId="446f2a2d-06ee-43d8-b85d-58947f49c0ba" providerId="ADAL" clId="{A2DE135C-977E-4FB2-8DE7-B84EABB7A270}" dt="2024-11-19T08:30:14.593" v="2" actId="1076"/>
          <ac:picMkLst>
            <pc:docMk/>
            <pc:sldMk cId="2379618563" sldId="473"/>
            <ac:picMk id="5" creationId="{0821AD5A-E28A-F1E4-2CC8-E8EBC40B1F48}"/>
          </ac:picMkLst>
        </pc:picChg>
      </pc:sldChg>
      <pc:sldChg chg="modSp new del mod">
        <pc:chgData name="Miriam Duijkers" userId="446f2a2d-06ee-43d8-b85d-58947f49c0ba" providerId="ADAL" clId="{A2DE135C-977E-4FB2-8DE7-B84EABB7A270}" dt="2024-11-19T09:52:22.636" v="203" actId="47"/>
        <pc:sldMkLst>
          <pc:docMk/>
          <pc:sldMk cId="723916395" sldId="479"/>
        </pc:sldMkLst>
        <pc:spChg chg="mod">
          <ac:chgData name="Miriam Duijkers" userId="446f2a2d-06ee-43d8-b85d-58947f49c0ba" providerId="ADAL" clId="{A2DE135C-977E-4FB2-8DE7-B84EABB7A270}" dt="2024-11-19T09:52:20.845" v="202" actId="27636"/>
          <ac:spMkLst>
            <pc:docMk/>
            <pc:sldMk cId="723916395" sldId="479"/>
            <ac:spMk id="2" creationId="{4518CE62-D642-A8AA-978B-C7EA078A79F1}"/>
          </ac:spMkLst>
        </pc:spChg>
      </pc:sldChg>
      <pc:sldChg chg="new del">
        <pc:chgData name="Miriam Duijkers" userId="446f2a2d-06ee-43d8-b85d-58947f49c0ba" providerId="ADAL" clId="{A2DE135C-977E-4FB2-8DE7-B84EABB7A270}" dt="2024-11-19T09:52:11.366" v="199" actId="47"/>
        <pc:sldMkLst>
          <pc:docMk/>
          <pc:sldMk cId="1419570574" sldId="479"/>
        </pc:sldMkLst>
      </pc:sldChg>
      <pc:sldChg chg="add del">
        <pc:chgData name="Miriam Duijkers" userId="446f2a2d-06ee-43d8-b85d-58947f49c0ba" providerId="ADAL" clId="{A2DE135C-977E-4FB2-8DE7-B84EABB7A270}" dt="2024-11-19T09:52:03.217" v="197" actId="47"/>
        <pc:sldMkLst>
          <pc:docMk/>
          <pc:sldMk cId="3090171753" sldId="479"/>
        </pc:sldMkLst>
      </pc:sldChg>
      <pc:sldChg chg="modSp add mod ord">
        <pc:chgData name="Miriam Duijkers" userId="446f2a2d-06ee-43d8-b85d-58947f49c0ba" providerId="ADAL" clId="{A2DE135C-977E-4FB2-8DE7-B84EABB7A270}" dt="2024-11-19T10:41:39.291" v="1644" actId="114"/>
        <pc:sldMkLst>
          <pc:docMk/>
          <pc:sldMk cId="3496523122" sldId="480"/>
        </pc:sldMkLst>
        <pc:spChg chg="mod">
          <ac:chgData name="Miriam Duijkers" userId="446f2a2d-06ee-43d8-b85d-58947f49c0ba" providerId="ADAL" clId="{A2DE135C-977E-4FB2-8DE7-B84EABB7A270}" dt="2024-11-19T09:52:34.850" v="234" actId="20577"/>
          <ac:spMkLst>
            <pc:docMk/>
            <pc:sldMk cId="3496523122" sldId="480"/>
            <ac:spMk id="6" creationId="{86702B87-0785-945B-B386-4A5CD8AE5C64}"/>
          </ac:spMkLst>
        </pc:spChg>
        <pc:spChg chg="mod">
          <ac:chgData name="Miriam Duijkers" userId="446f2a2d-06ee-43d8-b85d-58947f49c0ba" providerId="ADAL" clId="{A2DE135C-977E-4FB2-8DE7-B84EABB7A270}" dt="2024-11-19T10:41:39.291" v="1644" actId="114"/>
          <ac:spMkLst>
            <pc:docMk/>
            <pc:sldMk cId="3496523122" sldId="480"/>
            <ac:spMk id="8" creationId="{6DE0FFD6-275E-85FC-7949-E471648AFE6D}"/>
          </ac:spMkLst>
        </pc:spChg>
      </pc:sldChg>
    </pc:docChg>
  </pc:docChgLst>
  <pc:docChgLst>
    <pc:chgData name="Marieke Hoeijmakers" userId="d1910c0f-51b7-45f6-95f6-f6c45cc8f9fc" providerId="ADAL" clId="{E4C1E14A-A924-4740-88CB-CEB28F71307C}"/>
    <pc:docChg chg="modSld">
      <pc:chgData name="Marieke Hoeijmakers" userId="d1910c0f-51b7-45f6-95f6-f6c45cc8f9fc" providerId="ADAL" clId="{E4C1E14A-A924-4740-88CB-CEB28F71307C}" dt="2024-11-28T14:38:39.363" v="1" actId="1076"/>
      <pc:docMkLst>
        <pc:docMk/>
      </pc:docMkLst>
      <pc:sldChg chg="modSp mod">
        <pc:chgData name="Marieke Hoeijmakers" userId="d1910c0f-51b7-45f6-95f6-f6c45cc8f9fc" providerId="ADAL" clId="{E4C1E14A-A924-4740-88CB-CEB28F71307C}" dt="2024-11-28T14:38:39.363" v="1" actId="1076"/>
        <pc:sldMkLst>
          <pc:docMk/>
          <pc:sldMk cId="2748225845" sldId="271"/>
        </pc:sldMkLst>
        <pc:spChg chg="mod">
          <ac:chgData name="Marieke Hoeijmakers" userId="d1910c0f-51b7-45f6-95f6-f6c45cc8f9fc" providerId="ADAL" clId="{E4C1E14A-A924-4740-88CB-CEB28F71307C}" dt="2024-11-28T14:38:39.363" v="1" actId="1076"/>
          <ac:spMkLst>
            <pc:docMk/>
            <pc:sldMk cId="2748225845" sldId="271"/>
            <ac:spMk id="14" creationId="{1483F648-CF4D-6529-EB75-159702124C42}"/>
          </ac:spMkLst>
        </pc:spChg>
        <pc:picChg chg="mod">
          <ac:chgData name="Marieke Hoeijmakers" userId="d1910c0f-51b7-45f6-95f6-f6c45cc8f9fc" providerId="ADAL" clId="{E4C1E14A-A924-4740-88CB-CEB28F71307C}" dt="2024-11-28T14:37:18.411" v="0" actId="14100"/>
          <ac:picMkLst>
            <pc:docMk/>
            <pc:sldMk cId="2748225845" sldId="271"/>
            <ac:picMk id="12" creationId="{2BA0E928-EDFE-09A8-A1E1-31BC51B9BF02}"/>
          </ac:picMkLst>
        </pc:picChg>
      </pc:sldChg>
    </pc:docChg>
  </pc:docChgLst>
  <pc:docChgLst>
    <pc:chgData name="Miriam Duijkers" userId="S::miriam.duijkers@hdsr.nl::446f2a2d-06ee-43d8-b85d-58947f49c0ba" providerId="AD" clId="Web-{53828F34-FB35-1E14-19CB-9F2D1140A288}"/>
    <pc:docChg chg="modSld">
      <pc:chgData name="Miriam Duijkers" userId="S::miriam.duijkers@hdsr.nl::446f2a2d-06ee-43d8-b85d-58947f49c0ba" providerId="AD" clId="Web-{53828F34-FB35-1E14-19CB-9F2D1140A288}" dt="2024-11-19T08:28:05.336" v="1"/>
      <pc:docMkLst>
        <pc:docMk/>
      </pc:docMkLst>
      <pc:sldChg chg="addSp delSp modSp">
        <pc:chgData name="Miriam Duijkers" userId="S::miriam.duijkers@hdsr.nl::446f2a2d-06ee-43d8-b85d-58947f49c0ba" providerId="AD" clId="Web-{53828F34-FB35-1E14-19CB-9F2D1140A288}" dt="2024-11-19T08:28:05.336" v="1"/>
        <pc:sldMkLst>
          <pc:docMk/>
          <pc:sldMk cId="2379618563" sldId="473"/>
        </pc:sldMkLst>
        <pc:spChg chg="add del mod">
          <ac:chgData name="Miriam Duijkers" userId="S::miriam.duijkers@hdsr.nl::446f2a2d-06ee-43d8-b85d-58947f49c0ba" providerId="AD" clId="Web-{53828F34-FB35-1E14-19CB-9F2D1140A288}" dt="2024-11-19T08:28:05.336" v="1"/>
          <ac:spMkLst>
            <pc:docMk/>
            <pc:sldMk cId="2379618563" sldId="473"/>
            <ac:spMk id="5" creationId="{5806FD84-9EEA-96BD-F8E4-D10FF11AC5E2}"/>
          </ac:spMkLst>
        </pc:spChg>
        <pc:spChg chg="del">
          <ac:chgData name="Miriam Duijkers" userId="S::miriam.duijkers@hdsr.nl::446f2a2d-06ee-43d8-b85d-58947f49c0ba" providerId="AD" clId="Web-{53828F34-FB35-1E14-19CB-9F2D1140A288}" dt="2024-11-19T08:28:02.383" v="0"/>
          <ac:spMkLst>
            <pc:docMk/>
            <pc:sldMk cId="2379618563" sldId="473"/>
            <ac:spMk id="8" creationId="{6DE0FFD6-275E-85FC-7949-E471648AFE6D}"/>
          </ac:spMkLst>
        </pc:spChg>
      </pc:sldChg>
    </pc:docChg>
  </pc:docChgLst>
  <pc:docChgLst>
    <pc:chgData name="Miriam Duijkers" userId="S::miriam.duijkers@hdsr.nl::446f2a2d-06ee-43d8-b85d-58947f49c0ba" providerId="AD" clId="Web-{F88A9FEB-9148-E72B-84AA-8AC3C899AFC2}"/>
    <pc:docChg chg="addSld delSld modSld">
      <pc:chgData name="Miriam Duijkers" userId="S::miriam.duijkers@hdsr.nl::446f2a2d-06ee-43d8-b85d-58947f49c0ba" providerId="AD" clId="Web-{F88A9FEB-9148-E72B-84AA-8AC3C899AFC2}" dt="2024-11-14T10:04:18.456" v="230" actId="1076"/>
      <pc:docMkLst>
        <pc:docMk/>
      </pc:docMkLst>
      <pc:sldChg chg="addSp delSp modSp">
        <pc:chgData name="Miriam Duijkers" userId="S::miriam.duijkers@hdsr.nl::446f2a2d-06ee-43d8-b85d-58947f49c0ba" providerId="AD" clId="Web-{F88A9FEB-9148-E72B-84AA-8AC3C899AFC2}" dt="2024-11-14T09:59:01.211" v="139"/>
        <pc:sldMkLst>
          <pc:docMk/>
          <pc:sldMk cId="305876154" sldId="447"/>
        </pc:sldMkLst>
      </pc:sldChg>
      <pc:sldChg chg="new del">
        <pc:chgData name="Miriam Duijkers" userId="S::miriam.duijkers@hdsr.nl::446f2a2d-06ee-43d8-b85d-58947f49c0ba" providerId="AD" clId="Web-{F88A9FEB-9148-E72B-84AA-8AC3C899AFC2}" dt="2024-11-14T09:30:53.195" v="2"/>
        <pc:sldMkLst>
          <pc:docMk/>
          <pc:sldMk cId="2180335600" sldId="474"/>
        </pc:sldMkLst>
      </pc:sldChg>
      <pc:sldChg chg="addSp delSp modSp add replId addAnim">
        <pc:chgData name="Miriam Duijkers" userId="S::miriam.duijkers@hdsr.nl::446f2a2d-06ee-43d8-b85d-58947f49c0ba" providerId="AD" clId="Web-{F88A9FEB-9148-E72B-84AA-8AC3C899AFC2}" dt="2024-11-14T09:33:00.934" v="43"/>
        <pc:sldMkLst>
          <pc:docMk/>
          <pc:sldMk cId="2380437747" sldId="475"/>
        </pc:sldMkLst>
        <pc:picChg chg="add mod">
          <ac:chgData name="Miriam Duijkers" userId="S::miriam.duijkers@hdsr.nl::446f2a2d-06ee-43d8-b85d-58947f49c0ba" providerId="AD" clId="Web-{F88A9FEB-9148-E72B-84AA-8AC3C899AFC2}" dt="2024-11-14T09:32:32.964" v="36" actId="14100"/>
          <ac:picMkLst>
            <pc:docMk/>
            <pc:sldMk cId="2380437747" sldId="475"/>
            <ac:picMk id="7" creationId="{295E78E1-2D8C-5762-6C6D-3026C99A66FF}"/>
          </ac:picMkLst>
        </pc:picChg>
        <pc:picChg chg="add mod">
          <ac:chgData name="Miriam Duijkers" userId="S::miriam.duijkers@hdsr.nl::446f2a2d-06ee-43d8-b85d-58947f49c0ba" providerId="AD" clId="Web-{F88A9FEB-9148-E72B-84AA-8AC3C899AFC2}" dt="2024-11-14T09:32:56.793" v="42"/>
          <ac:picMkLst>
            <pc:docMk/>
            <pc:sldMk cId="2380437747" sldId="475"/>
            <ac:picMk id="11" creationId="{1B4F40EC-6CEB-BB52-99E6-433276FAFD52}"/>
          </ac:picMkLst>
        </pc:picChg>
      </pc:sldChg>
      <pc:sldChg chg="addSp delSp modSp add replId">
        <pc:chgData name="Miriam Duijkers" userId="S::miriam.duijkers@hdsr.nl::446f2a2d-06ee-43d8-b85d-58947f49c0ba" providerId="AD" clId="Web-{F88A9FEB-9148-E72B-84AA-8AC3C899AFC2}" dt="2024-11-14T10:03:29.408" v="206" actId="1076"/>
        <pc:sldMkLst>
          <pc:docMk/>
          <pc:sldMk cId="3192039894" sldId="476"/>
        </pc:sldMkLst>
        <pc:graphicFrameChg chg="add mod modGraphic">
          <ac:chgData name="Miriam Duijkers" userId="S::miriam.duijkers@hdsr.nl::446f2a2d-06ee-43d8-b85d-58947f49c0ba" providerId="AD" clId="Web-{F88A9FEB-9148-E72B-84AA-8AC3C899AFC2}" dt="2024-11-14T10:03:29.408" v="206" actId="1076"/>
          <ac:graphicFrameMkLst>
            <pc:docMk/>
            <pc:sldMk cId="3192039894" sldId="476"/>
            <ac:graphicFrameMk id="13" creationId="{F431BD5E-EF37-D5A0-7ADF-1D3259672943}"/>
          </ac:graphicFrameMkLst>
        </pc:graphicFrameChg>
      </pc:sldChg>
      <pc:sldChg chg="addSp delSp modSp new">
        <pc:chgData name="Miriam Duijkers" userId="S::miriam.duijkers@hdsr.nl::446f2a2d-06ee-43d8-b85d-58947f49c0ba" providerId="AD" clId="Web-{F88A9FEB-9148-E72B-84AA-8AC3C899AFC2}" dt="2024-11-14T10:04:18.456" v="230" actId="1076"/>
        <pc:sldMkLst>
          <pc:docMk/>
          <pc:sldMk cId="3586141691" sldId="477"/>
        </pc:sldMkLst>
        <pc:graphicFrameChg chg="add mod modGraphic">
          <ac:chgData name="Miriam Duijkers" userId="S::miriam.duijkers@hdsr.nl::446f2a2d-06ee-43d8-b85d-58947f49c0ba" providerId="AD" clId="Web-{F88A9FEB-9148-E72B-84AA-8AC3C899AFC2}" dt="2024-11-14T10:04:18.456" v="230" actId="1076"/>
          <ac:graphicFrameMkLst>
            <pc:docMk/>
            <pc:sldMk cId="3586141691" sldId="477"/>
            <ac:graphicFrameMk id="5" creationId="{80660C8B-DF35-C6C3-2E9F-521F36C6C388}"/>
          </ac:graphicFrameMkLst>
        </pc:graphicFrameChg>
      </pc:sldChg>
    </pc:docChg>
  </pc:docChgLst>
  <pc:docChgLst>
    <pc:chgData clId="Web-{84AE1124-114D-0B41-F350-00BFF8E800DB}"/>
    <pc:docChg chg="addSld">
      <pc:chgData name="" userId="" providerId="" clId="Web-{84AE1124-114D-0B41-F350-00BFF8E800DB}" dt="2024-11-18T09:54:15.949" v="0"/>
      <pc:docMkLst>
        <pc:docMk/>
      </pc:docMkLst>
      <pc:sldChg chg="add replId">
        <pc:chgData name="" userId="" providerId="" clId="Web-{84AE1124-114D-0B41-F350-00BFF8E800DB}" dt="2024-11-18T09:54:15.949" v="0"/>
        <pc:sldMkLst>
          <pc:docMk/>
          <pc:sldMk cId="2494068446" sldId="4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16414-01CC-41F6-B811-075D3D4936B2}" type="datetimeFigureOut">
              <a:rPr lang="nl-NL" smtClean="0"/>
              <a:t>20-1-2025</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AB024-B605-4496-B70B-6E2FEC871F37}" type="slidenum">
              <a:rPr lang="nl-NL" smtClean="0"/>
              <a:t>‹#›</a:t>
            </a:fld>
            <a:endParaRPr lang="nl-NL"/>
          </a:p>
        </p:txBody>
      </p:sp>
    </p:spTree>
    <p:extLst>
      <p:ext uri="{BB962C8B-B14F-4D97-AF65-F5344CB8AC3E}">
        <p14:creationId xmlns:p14="http://schemas.microsoft.com/office/powerpoint/2010/main" val="2325265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A9AB024-B605-4496-B70B-6E2FEC871F37}" type="slidenum">
              <a:rPr lang="nl-NL" smtClean="0"/>
              <a:t>6</a:t>
            </a:fld>
            <a:endParaRPr lang="nl-NL"/>
          </a:p>
        </p:txBody>
      </p:sp>
    </p:spTree>
    <p:extLst>
      <p:ext uri="{BB962C8B-B14F-4D97-AF65-F5344CB8AC3E}">
        <p14:creationId xmlns:p14="http://schemas.microsoft.com/office/powerpoint/2010/main" val="3786911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A9AB024-B605-4496-B70B-6E2FEC871F37}" type="slidenum">
              <a:rPr lang="nl-NL" smtClean="0"/>
              <a:t>7</a:t>
            </a:fld>
            <a:endParaRPr lang="nl-NL"/>
          </a:p>
        </p:txBody>
      </p:sp>
    </p:spTree>
    <p:extLst>
      <p:ext uri="{BB962C8B-B14F-4D97-AF65-F5344CB8AC3E}">
        <p14:creationId xmlns:p14="http://schemas.microsoft.com/office/powerpoint/2010/main" val="3908627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Combinatie </a:t>
            </a:r>
            <a:r>
              <a:rPr lang="nl-NL" err="1"/>
              <a:t>waterveilligheid</a:t>
            </a:r>
            <a:r>
              <a:rPr lang="nl-NL"/>
              <a:t> en renovatie opgave</a:t>
            </a:r>
          </a:p>
        </p:txBody>
      </p:sp>
      <p:sp>
        <p:nvSpPr>
          <p:cNvPr id="4" name="Tijdelijke aanduiding voor dianummer 3"/>
          <p:cNvSpPr>
            <a:spLocks noGrp="1"/>
          </p:cNvSpPr>
          <p:nvPr>
            <p:ph type="sldNum" sz="quarter" idx="5"/>
          </p:nvPr>
        </p:nvSpPr>
        <p:spPr/>
        <p:txBody>
          <a:bodyPr/>
          <a:lstStyle/>
          <a:p>
            <a:fld id="{DE8B1B0C-DDCE-4CAD-9A4B-4F1BDB58206A}" type="slidenum">
              <a:rPr lang="nl-NL" smtClean="0"/>
              <a:t>8</a:t>
            </a:fld>
            <a:endParaRPr lang="nl-NL"/>
          </a:p>
        </p:txBody>
      </p:sp>
    </p:spTree>
    <p:extLst>
      <p:ext uri="{BB962C8B-B14F-4D97-AF65-F5344CB8AC3E}">
        <p14:creationId xmlns:p14="http://schemas.microsoft.com/office/powerpoint/2010/main" val="3409735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Aanpassen naar eigen planning</a:t>
            </a:r>
          </a:p>
        </p:txBody>
      </p:sp>
      <p:sp>
        <p:nvSpPr>
          <p:cNvPr id="4" name="Tijdelijke aanduiding voor dianummer 3"/>
          <p:cNvSpPr>
            <a:spLocks noGrp="1"/>
          </p:cNvSpPr>
          <p:nvPr>
            <p:ph type="sldNum" sz="quarter" idx="5"/>
          </p:nvPr>
        </p:nvSpPr>
        <p:spPr/>
        <p:txBody>
          <a:bodyPr/>
          <a:lstStyle/>
          <a:p>
            <a:fld id="{8A9AB024-B605-4496-B70B-6E2FEC871F37}" type="slidenum">
              <a:rPr lang="nl-NL" smtClean="0"/>
              <a:t>11</a:t>
            </a:fld>
            <a:endParaRPr lang="nl-NL"/>
          </a:p>
        </p:txBody>
      </p:sp>
    </p:spTree>
    <p:extLst>
      <p:ext uri="{BB962C8B-B14F-4D97-AF65-F5344CB8AC3E}">
        <p14:creationId xmlns:p14="http://schemas.microsoft.com/office/powerpoint/2010/main" val="4012072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Het afgelopen jaar heeft het waterschap een contract gesloten voor zowel de </a:t>
            </a:r>
            <a:r>
              <a:rPr lang="nl-NL" err="1"/>
              <a:t>planuitwerkingsfase</a:t>
            </a:r>
            <a:r>
              <a:rPr lang="nl-NL"/>
              <a:t> als realisatiefase met aannemer van Oord. </a:t>
            </a:r>
          </a:p>
          <a:p>
            <a:endParaRPr lang="nl-NL"/>
          </a:p>
          <a:p>
            <a:r>
              <a:rPr lang="nl-NL"/>
              <a:t>Omdat tijdens de coronaperiode het contact vooral via digitale werksessies plaats vond, vonden we het belangrijk om in het begin van de planuitwerking de direct belanghebbenden persoonlijk te spreken. De meeste mensen op wiens percelen maatregelen nodig zijn hebben we inmiddels gesproken. Een klein aantal gesprekken moet nog plaats vinden.</a:t>
            </a:r>
          </a:p>
          <a:p>
            <a:endParaRPr lang="nl-NL"/>
          </a:p>
          <a:p>
            <a:r>
              <a:rPr lang="nl-NL"/>
              <a:t>Met de werkgroep hebben we besproken dat zij graag ook in de </a:t>
            </a:r>
            <a:r>
              <a:rPr lang="nl-NL" err="1"/>
              <a:t>planuitwekring</a:t>
            </a:r>
            <a:r>
              <a:rPr lang="nl-NL"/>
              <a:t> betrokken blijft. In de werkgroep zit een vertegenwoordiging van bewoners, gebiedspartners en belangengroepen. Zij vervullen de belangrijke rol van klankbordgroep voor het projectteam. De verslagen van de werkgroep overleggen staan op de website.</a:t>
            </a:r>
          </a:p>
          <a:p>
            <a:endParaRPr lang="nl-NL"/>
          </a:p>
          <a:p>
            <a:r>
              <a:rPr lang="nl-NL"/>
              <a:t>We willen de dijk alleen versterken waar het écht nodig is. We hebben de afgelopen maanden aanvullende berekeningen gedaan om scherper te krijgen waar we aan de slag moeten. Die berekeningen hebben ertoe geleid dat op sommige plekken in het traject Nieuwegein een deel van de opgave vervalt of minder groot is dan we dachten. In de slides hierna licht ik toe wat de belangrijkste wijzigingen zijn.</a:t>
            </a:r>
          </a:p>
          <a:p>
            <a:endParaRPr lang="nl-NL"/>
          </a:p>
        </p:txBody>
      </p:sp>
      <p:sp>
        <p:nvSpPr>
          <p:cNvPr id="4" name="Tijdelijke aanduiding voor dianummer 3"/>
          <p:cNvSpPr>
            <a:spLocks noGrp="1"/>
          </p:cNvSpPr>
          <p:nvPr>
            <p:ph type="sldNum" sz="quarter" idx="5"/>
          </p:nvPr>
        </p:nvSpPr>
        <p:spPr/>
        <p:txBody>
          <a:bodyPr/>
          <a:lstStyle/>
          <a:p>
            <a:fld id="{DE8B1B0C-DDCE-4CAD-9A4B-4F1BDB58206A}" type="slidenum">
              <a:rPr lang="nl-NL" smtClean="0"/>
              <a:t>13</a:t>
            </a:fld>
            <a:endParaRPr lang="nl-NL"/>
          </a:p>
        </p:txBody>
      </p:sp>
    </p:spTree>
    <p:extLst>
      <p:ext uri="{BB962C8B-B14F-4D97-AF65-F5344CB8AC3E}">
        <p14:creationId xmlns:p14="http://schemas.microsoft.com/office/powerpoint/2010/main" val="1553967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emf"/><Relationship Id="rId7" Type="http://schemas.openxmlformats.org/officeDocument/2006/relationships/image" Target="../media/image18.png"/><Relationship Id="rId2" Type="http://schemas.openxmlformats.org/officeDocument/2006/relationships/image" Target="../media/image14.emf"/><Relationship Id="rId1" Type="http://schemas.openxmlformats.org/officeDocument/2006/relationships/slideMaster" Target="../slideMasters/slideMaster3.xml"/><Relationship Id="rId6" Type="http://schemas.openxmlformats.org/officeDocument/2006/relationships/hyperlink" Target="https://www.youtube.com/c/WSPGlobal" TargetMode="External"/><Relationship Id="rId5" Type="http://schemas.openxmlformats.org/officeDocument/2006/relationships/image" Target="../media/image17.emf"/><Relationship Id="rId4" Type="http://schemas.openxmlformats.org/officeDocument/2006/relationships/image" Target="../media/image16.emf"/><Relationship Id="rId9" Type="http://schemas.openxmlformats.org/officeDocument/2006/relationships/image" Target="../media/image2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gi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nl-NL"/>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Click to edit Master subtitle style</a:t>
            </a:r>
            <a:endParaRPr lang="en-US"/>
          </a:p>
        </p:txBody>
      </p:sp>
      <p:sp>
        <p:nvSpPr>
          <p:cNvPr id="4" name="Date Placeholder 3"/>
          <p:cNvSpPr>
            <a:spLocks noGrp="1"/>
          </p:cNvSpPr>
          <p:nvPr>
            <p:ph type="dt" sz="half" idx="10"/>
          </p:nvPr>
        </p:nvSpPr>
        <p:spPr/>
        <p:txBody>
          <a:bodyPr/>
          <a:lstStyle/>
          <a:p>
            <a:fld id="{F852F4BC-C06D-5E48-8D0A-A5C47946D712}"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DA275-D5E7-0749-BBAA-3BDE312A678B}" type="slidenum">
              <a:rPr lang="en-US" smtClean="0"/>
              <a:t>‹#›</a:t>
            </a:fld>
            <a:endParaRPr lang="en-US"/>
          </a:p>
        </p:txBody>
      </p:sp>
    </p:spTree>
    <p:extLst>
      <p:ext uri="{BB962C8B-B14F-4D97-AF65-F5344CB8AC3E}">
        <p14:creationId xmlns:p14="http://schemas.microsoft.com/office/powerpoint/2010/main" val="3697733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852F4BC-C06D-5E48-8D0A-A5C47946D712}"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DA275-D5E7-0749-BBAA-3BDE312A678B}" type="slidenum">
              <a:rPr lang="en-US" smtClean="0"/>
              <a:t>‹#›</a:t>
            </a:fld>
            <a:endParaRPr lang="en-US"/>
          </a:p>
        </p:txBody>
      </p:sp>
    </p:spTree>
    <p:extLst>
      <p:ext uri="{BB962C8B-B14F-4D97-AF65-F5344CB8AC3E}">
        <p14:creationId xmlns:p14="http://schemas.microsoft.com/office/powerpoint/2010/main" val="2159597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nl-NL"/>
              <a:t>Click to edit Master title style</a:t>
            </a:r>
            <a:endParaRPr lang="en-US"/>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852F4BC-C06D-5E48-8D0A-A5C47946D712}"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DA275-D5E7-0749-BBAA-3BDE312A678B}" type="slidenum">
              <a:rPr lang="en-US" smtClean="0"/>
              <a:t>‹#›</a:t>
            </a:fld>
            <a:endParaRPr lang="en-US"/>
          </a:p>
        </p:txBody>
      </p:sp>
    </p:spTree>
    <p:extLst>
      <p:ext uri="{BB962C8B-B14F-4D97-AF65-F5344CB8AC3E}">
        <p14:creationId xmlns:p14="http://schemas.microsoft.com/office/powerpoint/2010/main" val="1502595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656"/>
            </a:lvl1pPr>
          </a:lstStyle>
          <a:p>
            <a:r>
              <a:rPr lang="nl-NL"/>
              <a:t>Klik om stijl te bewerken</a:t>
            </a:r>
            <a:endParaRPr lang="en-US"/>
          </a:p>
        </p:txBody>
      </p:sp>
      <p:sp>
        <p:nvSpPr>
          <p:cNvPr id="3" name="Subtitle 2"/>
          <p:cNvSpPr>
            <a:spLocks noGrp="1"/>
          </p:cNvSpPr>
          <p:nvPr>
            <p:ph type="subTitle" idx="1"/>
          </p:nvPr>
        </p:nvSpPr>
        <p:spPr>
          <a:xfrm>
            <a:off x="1143000" y="3602039"/>
            <a:ext cx="6858000" cy="1655762"/>
          </a:xfrm>
        </p:spPr>
        <p:txBody>
          <a:bodyPr/>
          <a:lstStyle>
            <a:lvl1pPr marL="0" indent="0" algn="ctr">
              <a:buNone/>
              <a:defRPr sz="2263"/>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E3F02868-8D19-DB4A-BB59-5C51346FC371}" type="datetimeFigureOut">
              <a:rPr lang="nl-NL" smtClean="0"/>
              <a:t>20-1-2025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62E71-1951-4047-AAC3-D30F13521079}" type="slidenum">
              <a:rPr lang="nl-NL" smtClean="0"/>
              <a:t>‹#›</a:t>
            </a:fld>
            <a:endParaRPr lang="nl-NL"/>
          </a:p>
        </p:txBody>
      </p:sp>
    </p:spTree>
    <p:extLst>
      <p:ext uri="{BB962C8B-B14F-4D97-AF65-F5344CB8AC3E}">
        <p14:creationId xmlns:p14="http://schemas.microsoft.com/office/powerpoint/2010/main" val="348915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a:p>
        </p:txBody>
      </p:sp>
      <p:sp>
        <p:nvSpPr>
          <p:cNvPr id="4" name="Date Placeholder 3"/>
          <p:cNvSpPr>
            <a:spLocks noGrp="1"/>
          </p:cNvSpPr>
          <p:nvPr>
            <p:ph type="dt" sz="half" idx="10"/>
          </p:nvPr>
        </p:nvSpPr>
        <p:spPr/>
        <p:txBody>
          <a:bodyPr/>
          <a:lstStyle/>
          <a:p>
            <a:fld id="{E3F02868-8D19-DB4A-BB59-5C51346FC371}" type="datetimeFigureOut">
              <a:rPr lang="nl-NL" smtClean="0"/>
              <a:t>20-1-2025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62E71-1951-4047-AAC3-D30F13521079}" type="slidenum">
              <a:rPr lang="nl-NL" smtClean="0"/>
              <a:t>‹#›</a:t>
            </a:fld>
            <a:endParaRPr lang="nl-NL"/>
          </a:p>
        </p:txBody>
      </p:sp>
    </p:spTree>
    <p:extLst>
      <p:ext uri="{BB962C8B-B14F-4D97-AF65-F5344CB8AC3E}">
        <p14:creationId xmlns:p14="http://schemas.microsoft.com/office/powerpoint/2010/main" val="570293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5656"/>
            </a:lvl1pPr>
          </a:lstStyle>
          <a:p>
            <a:r>
              <a:rPr lang="nl-NL"/>
              <a:t>Klik om stijl te bewerken</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2263">
                <a:solidFill>
                  <a:schemeClr val="tx1"/>
                </a:solidFill>
              </a:defRPr>
            </a:lvl1pPr>
            <a:lvl2pPr marL="430997" indent="0">
              <a:buNone/>
              <a:defRPr sz="1886">
                <a:solidFill>
                  <a:schemeClr val="tx1">
                    <a:tint val="75000"/>
                  </a:schemeClr>
                </a:solidFill>
              </a:defRPr>
            </a:lvl2pPr>
            <a:lvl3pPr marL="861993" indent="0">
              <a:buNone/>
              <a:defRPr sz="1697">
                <a:solidFill>
                  <a:schemeClr val="tx1">
                    <a:tint val="75000"/>
                  </a:schemeClr>
                </a:solidFill>
              </a:defRPr>
            </a:lvl3pPr>
            <a:lvl4pPr marL="1292990" indent="0">
              <a:buNone/>
              <a:defRPr sz="1509">
                <a:solidFill>
                  <a:schemeClr val="tx1">
                    <a:tint val="75000"/>
                  </a:schemeClr>
                </a:solidFill>
              </a:defRPr>
            </a:lvl4pPr>
            <a:lvl5pPr marL="1723986" indent="0">
              <a:buNone/>
              <a:defRPr sz="1509">
                <a:solidFill>
                  <a:schemeClr val="tx1">
                    <a:tint val="75000"/>
                  </a:schemeClr>
                </a:solidFill>
              </a:defRPr>
            </a:lvl5pPr>
            <a:lvl6pPr marL="2154983" indent="0">
              <a:buNone/>
              <a:defRPr sz="1509">
                <a:solidFill>
                  <a:schemeClr val="tx1">
                    <a:tint val="75000"/>
                  </a:schemeClr>
                </a:solidFill>
              </a:defRPr>
            </a:lvl6pPr>
            <a:lvl7pPr marL="2585979" indent="0">
              <a:buNone/>
              <a:defRPr sz="1509">
                <a:solidFill>
                  <a:schemeClr val="tx1">
                    <a:tint val="75000"/>
                  </a:schemeClr>
                </a:solidFill>
              </a:defRPr>
            </a:lvl7pPr>
            <a:lvl8pPr marL="3016975" indent="0">
              <a:buNone/>
              <a:defRPr sz="1509">
                <a:solidFill>
                  <a:schemeClr val="tx1">
                    <a:tint val="75000"/>
                  </a:schemeClr>
                </a:solidFill>
              </a:defRPr>
            </a:lvl8pPr>
            <a:lvl9pPr marL="3447971" indent="0">
              <a:buNone/>
              <a:defRPr sz="1509">
                <a:solidFill>
                  <a:schemeClr val="tx1">
                    <a:tint val="75000"/>
                  </a:schemeClr>
                </a:solidFill>
              </a:defRPr>
            </a:lvl9pPr>
          </a:lstStyle>
          <a:p>
            <a:pPr lvl="0"/>
            <a:r>
              <a:rPr lang="nl-NL"/>
              <a:t>Tekststijl van het model bewerken
Tweede niveau
Derde niveau
Vierde niveau
Vijfde niveau</a:t>
            </a:r>
            <a:endParaRPr lang="en-US"/>
          </a:p>
        </p:txBody>
      </p:sp>
      <p:sp>
        <p:nvSpPr>
          <p:cNvPr id="4" name="Date Placeholder 3"/>
          <p:cNvSpPr>
            <a:spLocks noGrp="1"/>
          </p:cNvSpPr>
          <p:nvPr>
            <p:ph type="dt" sz="half" idx="10"/>
          </p:nvPr>
        </p:nvSpPr>
        <p:spPr/>
        <p:txBody>
          <a:bodyPr/>
          <a:lstStyle/>
          <a:p>
            <a:fld id="{E3F02868-8D19-DB4A-BB59-5C51346FC371}" type="datetimeFigureOut">
              <a:rPr lang="nl-NL" smtClean="0"/>
              <a:t>20-1-2025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62E71-1951-4047-AAC3-D30F13521079}" type="slidenum">
              <a:rPr lang="nl-NL" smtClean="0"/>
              <a:t>‹#›</a:t>
            </a:fld>
            <a:endParaRPr lang="nl-NL"/>
          </a:p>
        </p:txBody>
      </p:sp>
    </p:spTree>
    <p:extLst>
      <p:ext uri="{BB962C8B-B14F-4D97-AF65-F5344CB8AC3E}">
        <p14:creationId xmlns:p14="http://schemas.microsoft.com/office/powerpoint/2010/main" val="3543585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628651" y="1825625"/>
            <a:ext cx="3886200" cy="4351338"/>
          </a:xfrm>
        </p:spPr>
        <p:txBody>
          <a:bodyPr/>
          <a:lstStyle/>
          <a:p>
            <a:pPr lvl="0"/>
            <a:r>
              <a:rPr lang="nl-NL"/>
              <a:t>Tekststijl van het model bewerken
Tweede niveau
Derde niveau
Vierde niveau
Vijfde niveau</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
Tweede niveau
Derde niveau
Vierde niveau
Vijfde niveau</a:t>
            </a:r>
            <a:endParaRPr lang="en-US"/>
          </a:p>
        </p:txBody>
      </p:sp>
      <p:sp>
        <p:nvSpPr>
          <p:cNvPr id="5" name="Date Placeholder 4"/>
          <p:cNvSpPr>
            <a:spLocks noGrp="1"/>
          </p:cNvSpPr>
          <p:nvPr>
            <p:ph type="dt" sz="half" idx="10"/>
          </p:nvPr>
        </p:nvSpPr>
        <p:spPr/>
        <p:txBody>
          <a:bodyPr/>
          <a:lstStyle/>
          <a:p>
            <a:fld id="{E3F02868-8D19-DB4A-BB59-5C51346FC371}" type="datetimeFigureOut">
              <a:rPr lang="nl-NL" smtClean="0"/>
              <a:t>20-1-2025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F462E71-1951-4047-AAC3-D30F13521079}" type="slidenum">
              <a:rPr lang="nl-NL" smtClean="0"/>
              <a:t>‹#›</a:t>
            </a:fld>
            <a:endParaRPr lang="nl-NL"/>
          </a:p>
        </p:txBody>
      </p:sp>
    </p:spTree>
    <p:extLst>
      <p:ext uri="{BB962C8B-B14F-4D97-AF65-F5344CB8AC3E}">
        <p14:creationId xmlns:p14="http://schemas.microsoft.com/office/powerpoint/2010/main" val="3542152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6"/>
            <a:ext cx="7886700" cy="1325563"/>
          </a:xfrm>
        </p:spPr>
        <p:txBody>
          <a:bodyPr/>
          <a:lstStyle/>
          <a:p>
            <a:r>
              <a:rPr lang="nl-NL"/>
              <a:t>Klik om stijl te bewerken</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63" b="1"/>
            </a:lvl1pPr>
            <a:lvl2pPr marL="430997" indent="0">
              <a:buNone/>
              <a:defRPr sz="1886" b="1"/>
            </a:lvl2pPr>
            <a:lvl3pPr marL="861993" indent="0">
              <a:buNone/>
              <a:defRPr sz="1697" b="1"/>
            </a:lvl3pPr>
            <a:lvl4pPr marL="1292990" indent="0">
              <a:buNone/>
              <a:defRPr sz="1509" b="1"/>
            </a:lvl4pPr>
            <a:lvl5pPr marL="1723986" indent="0">
              <a:buNone/>
              <a:defRPr sz="1509" b="1"/>
            </a:lvl5pPr>
            <a:lvl6pPr marL="2154983" indent="0">
              <a:buNone/>
              <a:defRPr sz="1509" b="1"/>
            </a:lvl6pPr>
            <a:lvl7pPr marL="2585979" indent="0">
              <a:buNone/>
              <a:defRPr sz="1509" b="1"/>
            </a:lvl7pPr>
            <a:lvl8pPr marL="3016975" indent="0">
              <a:buNone/>
              <a:defRPr sz="1509" b="1"/>
            </a:lvl8pPr>
            <a:lvl9pPr marL="3447971" indent="0">
              <a:buNone/>
              <a:defRPr sz="1509" b="1"/>
            </a:lvl9pPr>
          </a:lstStyle>
          <a:p>
            <a:pPr lvl="0"/>
            <a:r>
              <a:rPr lang="nl-NL"/>
              <a:t>Tekststijl van het model bewerken
Tweede niveau
Derde niveau
Vierde niveau
Vijfde niveau</a:t>
            </a:r>
            <a:endParaRPr lang="en-US"/>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
Tweede niveau
Derde niveau
Vierde niveau
Vijfde niveau</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263" b="1"/>
            </a:lvl1pPr>
            <a:lvl2pPr marL="430997" indent="0">
              <a:buNone/>
              <a:defRPr sz="1886" b="1"/>
            </a:lvl2pPr>
            <a:lvl3pPr marL="861993" indent="0">
              <a:buNone/>
              <a:defRPr sz="1697" b="1"/>
            </a:lvl3pPr>
            <a:lvl4pPr marL="1292990" indent="0">
              <a:buNone/>
              <a:defRPr sz="1509" b="1"/>
            </a:lvl4pPr>
            <a:lvl5pPr marL="1723986" indent="0">
              <a:buNone/>
              <a:defRPr sz="1509" b="1"/>
            </a:lvl5pPr>
            <a:lvl6pPr marL="2154983" indent="0">
              <a:buNone/>
              <a:defRPr sz="1509" b="1"/>
            </a:lvl6pPr>
            <a:lvl7pPr marL="2585979" indent="0">
              <a:buNone/>
              <a:defRPr sz="1509" b="1"/>
            </a:lvl7pPr>
            <a:lvl8pPr marL="3016975" indent="0">
              <a:buNone/>
              <a:defRPr sz="1509" b="1"/>
            </a:lvl8pPr>
            <a:lvl9pPr marL="3447971" indent="0">
              <a:buNone/>
              <a:defRPr sz="1509" b="1"/>
            </a:lvl9pPr>
          </a:lstStyle>
          <a:p>
            <a:pPr lvl="0"/>
            <a:r>
              <a:rPr lang="nl-NL"/>
              <a:t>Tekststijl van het model bewerken
Tweede niveau
Derde niveau
Vierde niveau
Vijfde niveau</a:t>
            </a:r>
            <a:endParaRPr lang="en-US"/>
          </a:p>
        </p:txBody>
      </p:sp>
      <p:sp>
        <p:nvSpPr>
          <p:cNvPr id="6" name="Content Placeholder 5"/>
          <p:cNvSpPr>
            <a:spLocks noGrp="1"/>
          </p:cNvSpPr>
          <p:nvPr>
            <p:ph sz="quarter" idx="4"/>
          </p:nvPr>
        </p:nvSpPr>
        <p:spPr>
          <a:xfrm>
            <a:off x="4629151" y="2505075"/>
            <a:ext cx="3887391" cy="3684588"/>
          </a:xfrm>
        </p:spPr>
        <p:txBody>
          <a:bodyPr/>
          <a:lstStyle/>
          <a:p>
            <a:pPr lvl="0"/>
            <a:r>
              <a:rPr lang="nl-NL"/>
              <a:t>Tekststijl van het model bewerken
Tweede niveau
Derde niveau
Vierde niveau
Vijfde niveau</a:t>
            </a:r>
            <a:endParaRPr lang="en-US"/>
          </a:p>
        </p:txBody>
      </p:sp>
      <p:sp>
        <p:nvSpPr>
          <p:cNvPr id="7" name="Date Placeholder 6"/>
          <p:cNvSpPr>
            <a:spLocks noGrp="1"/>
          </p:cNvSpPr>
          <p:nvPr>
            <p:ph type="dt" sz="half" idx="10"/>
          </p:nvPr>
        </p:nvSpPr>
        <p:spPr/>
        <p:txBody>
          <a:bodyPr/>
          <a:lstStyle/>
          <a:p>
            <a:fld id="{E3F02868-8D19-DB4A-BB59-5C51346FC371}" type="datetimeFigureOut">
              <a:rPr lang="nl-NL" smtClean="0"/>
              <a:t>20-1-2025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5F462E71-1951-4047-AAC3-D30F13521079}" type="slidenum">
              <a:rPr lang="nl-NL" smtClean="0"/>
              <a:t>‹#›</a:t>
            </a:fld>
            <a:endParaRPr lang="nl-NL"/>
          </a:p>
        </p:txBody>
      </p:sp>
    </p:spTree>
    <p:extLst>
      <p:ext uri="{BB962C8B-B14F-4D97-AF65-F5344CB8AC3E}">
        <p14:creationId xmlns:p14="http://schemas.microsoft.com/office/powerpoint/2010/main" val="27436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E3F02868-8D19-DB4A-BB59-5C51346FC371}" type="datetimeFigureOut">
              <a:rPr lang="nl-NL" smtClean="0"/>
              <a:t>20-1-2025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5F462E71-1951-4047-AAC3-D30F13521079}" type="slidenum">
              <a:rPr lang="nl-NL" smtClean="0"/>
              <a:t>‹#›</a:t>
            </a:fld>
            <a:endParaRPr lang="nl-NL"/>
          </a:p>
        </p:txBody>
      </p:sp>
    </p:spTree>
    <p:extLst>
      <p:ext uri="{BB962C8B-B14F-4D97-AF65-F5344CB8AC3E}">
        <p14:creationId xmlns:p14="http://schemas.microsoft.com/office/powerpoint/2010/main" val="1770069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F02868-8D19-DB4A-BB59-5C51346FC371}" type="datetimeFigureOut">
              <a:rPr lang="nl-NL" smtClean="0"/>
              <a:t>20-1-2025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5F462E71-1951-4047-AAC3-D30F13521079}" type="slidenum">
              <a:rPr lang="nl-NL" smtClean="0"/>
              <a:t>‹#›</a:t>
            </a:fld>
            <a:endParaRPr lang="nl-NL"/>
          </a:p>
        </p:txBody>
      </p:sp>
    </p:spTree>
    <p:extLst>
      <p:ext uri="{BB962C8B-B14F-4D97-AF65-F5344CB8AC3E}">
        <p14:creationId xmlns:p14="http://schemas.microsoft.com/office/powerpoint/2010/main" val="3187218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016"/>
            </a:lvl1pPr>
          </a:lstStyle>
          <a:p>
            <a:r>
              <a:rPr lang="nl-NL"/>
              <a:t>Klik om stijl te bewerken</a:t>
            </a:r>
            <a:endParaRPr lang="en-US"/>
          </a:p>
        </p:txBody>
      </p:sp>
      <p:sp>
        <p:nvSpPr>
          <p:cNvPr id="3" name="Content Placeholder 2"/>
          <p:cNvSpPr>
            <a:spLocks noGrp="1"/>
          </p:cNvSpPr>
          <p:nvPr>
            <p:ph idx="1"/>
          </p:nvPr>
        </p:nvSpPr>
        <p:spPr>
          <a:xfrm>
            <a:off x="3887391" y="987427"/>
            <a:ext cx="4629150" cy="4873625"/>
          </a:xfrm>
        </p:spPr>
        <p:txBody>
          <a:bodyPr/>
          <a:lstStyle>
            <a:lvl1pPr>
              <a:defRPr sz="3016"/>
            </a:lvl1pPr>
            <a:lvl2pPr>
              <a:defRPr sz="2639"/>
            </a:lvl2pPr>
            <a:lvl3pPr>
              <a:defRPr sz="2263"/>
            </a:lvl3pPr>
            <a:lvl4pPr>
              <a:defRPr sz="1886"/>
            </a:lvl4pPr>
            <a:lvl5pPr>
              <a:defRPr sz="1886"/>
            </a:lvl5pPr>
            <a:lvl6pPr>
              <a:defRPr sz="1886"/>
            </a:lvl6pPr>
            <a:lvl7pPr>
              <a:defRPr sz="1886"/>
            </a:lvl7pPr>
            <a:lvl8pPr>
              <a:defRPr sz="1886"/>
            </a:lvl8pPr>
            <a:lvl9pPr>
              <a:defRPr sz="1886"/>
            </a:lvl9pPr>
          </a:lstStyle>
          <a:p>
            <a:pPr lvl="0"/>
            <a:r>
              <a:rPr lang="nl-NL"/>
              <a:t>Tekststijl van het model bewerken
Tweede niveau
Derde niveau
Vierde niveau
Vijfde niveau</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09"/>
            </a:lvl1pPr>
            <a:lvl2pPr marL="430997" indent="0">
              <a:buNone/>
              <a:defRPr sz="1320"/>
            </a:lvl2pPr>
            <a:lvl3pPr marL="861993" indent="0">
              <a:buNone/>
              <a:defRPr sz="1131"/>
            </a:lvl3pPr>
            <a:lvl4pPr marL="1292990" indent="0">
              <a:buNone/>
              <a:defRPr sz="942"/>
            </a:lvl4pPr>
            <a:lvl5pPr marL="1723986" indent="0">
              <a:buNone/>
              <a:defRPr sz="942"/>
            </a:lvl5pPr>
            <a:lvl6pPr marL="2154983" indent="0">
              <a:buNone/>
              <a:defRPr sz="942"/>
            </a:lvl6pPr>
            <a:lvl7pPr marL="2585979" indent="0">
              <a:buNone/>
              <a:defRPr sz="942"/>
            </a:lvl7pPr>
            <a:lvl8pPr marL="3016975" indent="0">
              <a:buNone/>
              <a:defRPr sz="942"/>
            </a:lvl8pPr>
            <a:lvl9pPr marL="3447971" indent="0">
              <a:buNone/>
              <a:defRPr sz="942"/>
            </a:lvl9pPr>
          </a:lstStyle>
          <a:p>
            <a:pPr lvl="0"/>
            <a:r>
              <a:rPr lang="nl-NL"/>
              <a:t>Tekststijl van het model bewerken
Tweede niveau
Derde niveau
Vierde niveau
Vijfde niveau</a:t>
            </a:r>
            <a:endParaRPr lang="en-US"/>
          </a:p>
        </p:txBody>
      </p:sp>
      <p:sp>
        <p:nvSpPr>
          <p:cNvPr id="5" name="Date Placeholder 4"/>
          <p:cNvSpPr>
            <a:spLocks noGrp="1"/>
          </p:cNvSpPr>
          <p:nvPr>
            <p:ph type="dt" sz="half" idx="10"/>
          </p:nvPr>
        </p:nvSpPr>
        <p:spPr/>
        <p:txBody>
          <a:bodyPr/>
          <a:lstStyle/>
          <a:p>
            <a:fld id="{E3F02868-8D19-DB4A-BB59-5C51346FC371}" type="datetimeFigureOut">
              <a:rPr lang="nl-NL" smtClean="0"/>
              <a:t>20-1-2025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F462E71-1951-4047-AAC3-D30F13521079}" type="slidenum">
              <a:rPr lang="nl-NL" smtClean="0"/>
              <a:t>‹#›</a:t>
            </a:fld>
            <a:endParaRPr lang="nl-NL"/>
          </a:p>
        </p:txBody>
      </p:sp>
    </p:spTree>
    <p:extLst>
      <p:ext uri="{BB962C8B-B14F-4D97-AF65-F5344CB8AC3E}">
        <p14:creationId xmlns:p14="http://schemas.microsoft.com/office/powerpoint/2010/main" val="753677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852F4BC-C06D-5E48-8D0A-A5C47946D712}"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DA275-D5E7-0749-BBAA-3BDE312A678B}" type="slidenum">
              <a:rPr lang="en-US" smtClean="0"/>
              <a:t>‹#›</a:t>
            </a:fld>
            <a:endParaRPr lang="en-US"/>
          </a:p>
        </p:txBody>
      </p:sp>
    </p:spTree>
    <p:extLst>
      <p:ext uri="{BB962C8B-B14F-4D97-AF65-F5344CB8AC3E}">
        <p14:creationId xmlns:p14="http://schemas.microsoft.com/office/powerpoint/2010/main" val="3494208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016"/>
            </a:lvl1pPr>
          </a:lstStyle>
          <a:p>
            <a:r>
              <a:rPr lang="nl-NL"/>
              <a:t>Klik om stijl te bewerken</a:t>
            </a:r>
            <a:endParaRPr lang="en-US"/>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016"/>
            </a:lvl1pPr>
            <a:lvl2pPr marL="430997" indent="0">
              <a:buNone/>
              <a:defRPr sz="2639"/>
            </a:lvl2pPr>
            <a:lvl3pPr marL="861993" indent="0">
              <a:buNone/>
              <a:defRPr sz="2263"/>
            </a:lvl3pPr>
            <a:lvl4pPr marL="1292990" indent="0">
              <a:buNone/>
              <a:defRPr sz="1886"/>
            </a:lvl4pPr>
            <a:lvl5pPr marL="1723986" indent="0">
              <a:buNone/>
              <a:defRPr sz="1886"/>
            </a:lvl5pPr>
            <a:lvl6pPr marL="2154983" indent="0">
              <a:buNone/>
              <a:defRPr sz="1886"/>
            </a:lvl6pPr>
            <a:lvl7pPr marL="2585979" indent="0">
              <a:buNone/>
              <a:defRPr sz="1886"/>
            </a:lvl7pPr>
            <a:lvl8pPr marL="3016975" indent="0">
              <a:buNone/>
              <a:defRPr sz="1886"/>
            </a:lvl8pPr>
            <a:lvl9pPr marL="3447971" indent="0">
              <a:buNone/>
              <a:defRPr sz="1886"/>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09"/>
            </a:lvl1pPr>
            <a:lvl2pPr marL="430997" indent="0">
              <a:buNone/>
              <a:defRPr sz="1320"/>
            </a:lvl2pPr>
            <a:lvl3pPr marL="861993" indent="0">
              <a:buNone/>
              <a:defRPr sz="1131"/>
            </a:lvl3pPr>
            <a:lvl4pPr marL="1292990" indent="0">
              <a:buNone/>
              <a:defRPr sz="942"/>
            </a:lvl4pPr>
            <a:lvl5pPr marL="1723986" indent="0">
              <a:buNone/>
              <a:defRPr sz="942"/>
            </a:lvl5pPr>
            <a:lvl6pPr marL="2154983" indent="0">
              <a:buNone/>
              <a:defRPr sz="942"/>
            </a:lvl6pPr>
            <a:lvl7pPr marL="2585979" indent="0">
              <a:buNone/>
              <a:defRPr sz="942"/>
            </a:lvl7pPr>
            <a:lvl8pPr marL="3016975" indent="0">
              <a:buNone/>
              <a:defRPr sz="942"/>
            </a:lvl8pPr>
            <a:lvl9pPr marL="3447971" indent="0">
              <a:buNone/>
              <a:defRPr sz="942"/>
            </a:lvl9pPr>
          </a:lstStyle>
          <a:p>
            <a:pPr lvl="0"/>
            <a:r>
              <a:rPr lang="nl-NL"/>
              <a:t>Tekststijl van het model bewerken
Tweede niveau
Derde niveau
Vierde niveau
Vijfde niveau</a:t>
            </a:r>
            <a:endParaRPr lang="en-US"/>
          </a:p>
        </p:txBody>
      </p:sp>
      <p:sp>
        <p:nvSpPr>
          <p:cNvPr id="5" name="Date Placeholder 4"/>
          <p:cNvSpPr>
            <a:spLocks noGrp="1"/>
          </p:cNvSpPr>
          <p:nvPr>
            <p:ph type="dt" sz="half" idx="10"/>
          </p:nvPr>
        </p:nvSpPr>
        <p:spPr/>
        <p:txBody>
          <a:bodyPr/>
          <a:lstStyle/>
          <a:p>
            <a:fld id="{E3F02868-8D19-DB4A-BB59-5C51346FC371}" type="datetimeFigureOut">
              <a:rPr lang="nl-NL" smtClean="0"/>
              <a:t>20-1-2025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F462E71-1951-4047-AAC3-D30F13521079}" type="slidenum">
              <a:rPr lang="nl-NL" smtClean="0"/>
              <a:t>‹#›</a:t>
            </a:fld>
            <a:endParaRPr lang="nl-NL"/>
          </a:p>
        </p:txBody>
      </p:sp>
    </p:spTree>
    <p:extLst>
      <p:ext uri="{BB962C8B-B14F-4D97-AF65-F5344CB8AC3E}">
        <p14:creationId xmlns:p14="http://schemas.microsoft.com/office/powerpoint/2010/main" val="1624984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
Tweede niveau
Derde niveau
Vierde niveau
Vijfde niveau</a:t>
            </a:r>
            <a:endParaRPr lang="en-US"/>
          </a:p>
        </p:txBody>
      </p:sp>
      <p:sp>
        <p:nvSpPr>
          <p:cNvPr id="4" name="Date Placeholder 3"/>
          <p:cNvSpPr>
            <a:spLocks noGrp="1"/>
          </p:cNvSpPr>
          <p:nvPr>
            <p:ph type="dt" sz="half" idx="10"/>
          </p:nvPr>
        </p:nvSpPr>
        <p:spPr/>
        <p:txBody>
          <a:bodyPr/>
          <a:lstStyle/>
          <a:p>
            <a:fld id="{E3F02868-8D19-DB4A-BB59-5C51346FC371}" type="datetimeFigureOut">
              <a:rPr lang="nl-NL" smtClean="0"/>
              <a:t>20-1-2025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62E71-1951-4047-AAC3-D30F13521079}" type="slidenum">
              <a:rPr lang="nl-NL" smtClean="0"/>
              <a:t>‹#›</a:t>
            </a:fld>
            <a:endParaRPr lang="nl-NL"/>
          </a:p>
        </p:txBody>
      </p:sp>
    </p:spTree>
    <p:extLst>
      <p:ext uri="{BB962C8B-B14F-4D97-AF65-F5344CB8AC3E}">
        <p14:creationId xmlns:p14="http://schemas.microsoft.com/office/powerpoint/2010/main" val="3321266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6"/>
            <a:ext cx="1971675"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nl-NL"/>
              <a:t>Tekststijl van het model bewerken
Tweede niveau
Derde niveau
Vierde niveau
Vijfde niveau</a:t>
            </a:r>
            <a:endParaRPr lang="en-US"/>
          </a:p>
        </p:txBody>
      </p:sp>
      <p:sp>
        <p:nvSpPr>
          <p:cNvPr id="4" name="Date Placeholder 3"/>
          <p:cNvSpPr>
            <a:spLocks noGrp="1"/>
          </p:cNvSpPr>
          <p:nvPr>
            <p:ph type="dt" sz="half" idx="10"/>
          </p:nvPr>
        </p:nvSpPr>
        <p:spPr/>
        <p:txBody>
          <a:bodyPr/>
          <a:lstStyle/>
          <a:p>
            <a:fld id="{E3F02868-8D19-DB4A-BB59-5C51346FC371}" type="datetimeFigureOut">
              <a:rPr lang="nl-NL" smtClean="0"/>
              <a:t>20-1-2025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62E71-1951-4047-AAC3-D30F13521079}" type="slidenum">
              <a:rPr lang="nl-NL" smtClean="0"/>
              <a:t>‹#›</a:t>
            </a:fld>
            <a:endParaRPr lang="nl-NL"/>
          </a:p>
        </p:txBody>
      </p:sp>
    </p:spTree>
    <p:extLst>
      <p:ext uri="{BB962C8B-B14F-4D97-AF65-F5344CB8AC3E}">
        <p14:creationId xmlns:p14="http://schemas.microsoft.com/office/powerpoint/2010/main" val="614899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001" y="468218"/>
            <a:ext cx="8171999" cy="547717"/>
          </a:xfrm>
        </p:spPr>
        <p:txBody>
          <a:bodyPr lIns="0" tIns="46800" rIns="0" bIns="46800" anchor="ctr" anchorCtr="0"/>
          <a:lstStyle/>
          <a:p>
            <a:r>
              <a:rPr lang="en-US"/>
              <a:t>Click to edit Master title style</a:t>
            </a:r>
            <a:endParaRPr lang="en-GB"/>
          </a:p>
        </p:txBody>
      </p:sp>
      <p:sp>
        <p:nvSpPr>
          <p:cNvPr id="3" name="Content Placeholder 2"/>
          <p:cNvSpPr>
            <a:spLocks noGrp="1"/>
          </p:cNvSpPr>
          <p:nvPr>
            <p:ph idx="1"/>
          </p:nvPr>
        </p:nvSpPr>
        <p:spPr>
          <a:xfrm>
            <a:off x="468000" y="1188549"/>
            <a:ext cx="8172566" cy="5040000"/>
          </a:xfrm>
        </p:spPr>
        <p:txBody>
          <a:bodyPr lIns="0" tIns="0" rIns="0" bIns="0">
            <a:normAutofit/>
          </a:bodyPr>
          <a:lstStyle>
            <a:lvl1pPr marL="285745" indent="-285745">
              <a:lnSpc>
                <a:spcPct val="100000"/>
              </a:lnSpc>
              <a:spcBef>
                <a:spcPts val="0"/>
              </a:spcBef>
              <a:spcAft>
                <a:spcPts val="600"/>
              </a:spcAft>
              <a:buClr>
                <a:schemeClr val="accent1"/>
              </a:buClr>
              <a:buFont typeface="Wingdings" panose="05000000000000000000" pitchFamily="2" charset="2"/>
              <a:buChar char="n"/>
              <a:defRPr sz="1600"/>
            </a:lvl1pPr>
            <a:lvl2pPr>
              <a:lnSpc>
                <a:spcPct val="100000"/>
              </a:lnSpc>
              <a:spcBef>
                <a:spcPts val="0"/>
              </a:spcBef>
              <a:spcAft>
                <a:spcPts val="600"/>
              </a:spcAft>
              <a:buClr>
                <a:schemeClr val="accent1"/>
              </a:buClr>
              <a:defRPr sz="1600"/>
            </a:lvl2pPr>
            <a:lvl3pPr>
              <a:lnSpc>
                <a:spcPct val="100000"/>
              </a:lnSpc>
              <a:spcBef>
                <a:spcPts val="0"/>
              </a:spcBef>
              <a:spcAft>
                <a:spcPts val="600"/>
              </a:spcAft>
              <a:buClr>
                <a:schemeClr val="accent1"/>
              </a:buClr>
              <a:defRPr sz="1600"/>
            </a:lvl3pPr>
            <a:lvl4pPr>
              <a:lnSpc>
                <a:spcPct val="100000"/>
              </a:lnSpc>
              <a:spcBef>
                <a:spcPts val="0"/>
              </a:spcBef>
              <a:spcAft>
                <a:spcPts val="600"/>
              </a:spcAft>
              <a:buClr>
                <a:schemeClr val="accent1"/>
              </a:buClr>
              <a:defRPr sz="1600"/>
            </a:lvl4pPr>
            <a:lvl5pPr>
              <a:lnSpc>
                <a:spcPct val="100000"/>
              </a:lnSpc>
              <a:spcBef>
                <a:spcPts val="0"/>
              </a:spcBef>
              <a:spcAft>
                <a:spcPts val="600"/>
              </a:spcAft>
              <a:buClr>
                <a:schemeClr val="accent1"/>
              </a:buClr>
              <a:defRPr sz="1600"/>
            </a:lvl5pPr>
          </a:lstStyle>
          <a:p>
            <a:pPr lvl="0"/>
            <a:r>
              <a:rPr lang="nl-NL" noProof="0"/>
              <a:t>Click </a:t>
            </a:r>
            <a:r>
              <a:rPr lang="nl-NL" noProof="0" err="1"/>
              <a:t>to</a:t>
            </a:r>
            <a:r>
              <a:rPr lang="nl-NL" noProof="0"/>
              <a:t> </a:t>
            </a:r>
            <a:r>
              <a:rPr lang="nl-NL" noProof="0" err="1"/>
              <a:t>edit</a:t>
            </a:r>
            <a:r>
              <a:rPr lang="nl-NL" noProof="0"/>
              <a:t> Master </a:t>
            </a:r>
            <a:r>
              <a:rPr lang="nl-NL" noProof="0" err="1"/>
              <a:t>text</a:t>
            </a:r>
            <a:r>
              <a:rPr lang="nl-NL" noProof="0"/>
              <a:t> </a:t>
            </a:r>
            <a:r>
              <a:rPr lang="nl-NL" noProof="0" err="1"/>
              <a:t>styles</a:t>
            </a:r>
            <a:endParaRPr lang="nl-NL" noProof="0"/>
          </a:p>
          <a:p>
            <a:pPr lvl="1"/>
            <a:r>
              <a:rPr lang="nl-NL" noProof="0"/>
              <a:t>Second level</a:t>
            </a:r>
          </a:p>
          <a:p>
            <a:pPr lvl="2"/>
            <a:r>
              <a:rPr lang="nl-NL" noProof="0" err="1"/>
              <a:t>Third</a:t>
            </a:r>
            <a:r>
              <a:rPr lang="nl-NL" noProof="0"/>
              <a:t> level</a:t>
            </a:r>
          </a:p>
          <a:p>
            <a:pPr lvl="3"/>
            <a:r>
              <a:rPr lang="nl-NL" noProof="0" err="1"/>
              <a:t>Fourth</a:t>
            </a:r>
            <a:r>
              <a:rPr lang="nl-NL" noProof="0"/>
              <a:t> level</a:t>
            </a:r>
          </a:p>
          <a:p>
            <a:pPr lvl="4"/>
            <a:r>
              <a:rPr lang="nl-NL" noProof="0" err="1"/>
              <a:t>Fifth</a:t>
            </a:r>
            <a:r>
              <a:rPr lang="nl-NL" noProof="0"/>
              <a:t> level</a:t>
            </a:r>
          </a:p>
        </p:txBody>
      </p:sp>
    </p:spTree>
    <p:extLst>
      <p:ext uri="{BB962C8B-B14F-4D97-AF65-F5344CB8AC3E}">
        <p14:creationId xmlns:p14="http://schemas.microsoft.com/office/powerpoint/2010/main" val="435467560"/>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dia 1">
    <p:spTree>
      <p:nvGrpSpPr>
        <p:cNvPr id="1" name=""/>
        <p:cNvGrpSpPr/>
        <p:nvPr/>
      </p:nvGrpSpPr>
      <p:grpSpPr>
        <a:xfrm>
          <a:off x="0" y="0"/>
          <a:ext cx="0" cy="0"/>
          <a:chOff x="0" y="0"/>
          <a:chExt cx="0" cy="0"/>
        </a:xfrm>
      </p:grpSpPr>
      <p:sp>
        <p:nvSpPr>
          <p:cNvPr id="4" name="Tijdelijke aanduiding voor dianummer">
            <a:extLst>
              <a:ext uri="{FF2B5EF4-FFF2-40B4-BE49-F238E27FC236}">
                <a16:creationId xmlns:a16="http://schemas.microsoft.com/office/drawing/2014/main" id="{EDCC0526-3DF5-4F1E-99BC-86DD42BBDF3F}"/>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a:t>
            </a:fld>
            <a:endParaRPr lang="nl-NL"/>
          </a:p>
        </p:txBody>
      </p:sp>
      <p:sp>
        <p:nvSpPr>
          <p:cNvPr id="2" name="Tijdelijke aanduiding voor voettekst">
            <a:extLst>
              <a:ext uri="{FF2B5EF4-FFF2-40B4-BE49-F238E27FC236}">
                <a16:creationId xmlns:a16="http://schemas.microsoft.com/office/drawing/2014/main" id="{6A92A3C9-5440-4F22-B591-4AB6853A1B34}"/>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11" name="Placeholder: Foto 2">
            <a:extLst>
              <a:ext uri="{FF2B5EF4-FFF2-40B4-BE49-F238E27FC236}">
                <a16:creationId xmlns:a16="http://schemas.microsoft.com/office/drawing/2014/main" id="{5B5075DA-3C11-05D4-4CE0-7E76A89F7789}"/>
              </a:ext>
            </a:extLst>
          </p:cNvPr>
          <p:cNvSpPr>
            <a:spLocks noGrp="1"/>
          </p:cNvSpPr>
          <p:nvPr>
            <p:ph type="pic" sz="quarter" idx="24" hasCustomPrompt="1"/>
          </p:nvPr>
        </p:nvSpPr>
        <p:spPr>
          <a:xfrm>
            <a:off x="5328900" y="0"/>
            <a:ext cx="3815100" cy="6858000"/>
          </a:xfrm>
          <a:solidFill>
            <a:schemeClr val="bg1">
              <a:lumMod val="95000"/>
            </a:schemeClr>
          </a:solidFill>
        </p:spPr>
        <p:txBody>
          <a:bodyPr vert="horz" lIns="0" tIns="0" rIns="0" bIns="1800000" rtlCol="0" anchor="b" anchorCtr="0">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r>
              <a:rPr lang="nl-NL" noProof="0"/>
              <a:t>Om hier een foto in te voegen: </a:t>
            </a:r>
            <a:br>
              <a:rPr lang="nl-NL" noProof="0"/>
            </a:br>
            <a:r>
              <a:rPr lang="nl-NL" noProof="0"/>
              <a:t>klik op het grijze gedeelte </a:t>
            </a:r>
            <a:br>
              <a:rPr lang="nl-NL" noProof="0"/>
            </a:br>
            <a:r>
              <a:rPr lang="nl-NL" noProof="0"/>
              <a:t>en kies &gt;Invoegen &gt;Afbeeldingen</a:t>
            </a:r>
          </a:p>
        </p:txBody>
      </p:sp>
      <p:sp>
        <p:nvSpPr>
          <p:cNvPr id="14" name="Placeholder: Foto 1">
            <a:extLst>
              <a:ext uri="{FF2B5EF4-FFF2-40B4-BE49-F238E27FC236}">
                <a16:creationId xmlns:a16="http://schemas.microsoft.com/office/drawing/2014/main" id="{6223DCCD-4938-4CE8-B9B6-210EAFB85C8E}"/>
              </a:ext>
            </a:extLst>
          </p:cNvPr>
          <p:cNvSpPr>
            <a:spLocks noGrp="1"/>
          </p:cNvSpPr>
          <p:nvPr>
            <p:ph type="pic" sz="quarter" idx="20" hasCustomPrompt="1"/>
          </p:nvPr>
        </p:nvSpPr>
        <p:spPr>
          <a:xfrm>
            <a:off x="1" y="0"/>
            <a:ext cx="5328047" cy="6858000"/>
          </a:xfrm>
          <a:solidFill>
            <a:schemeClr val="bg1">
              <a:lumMod val="95000"/>
            </a:schemeClr>
          </a:solidFill>
        </p:spPr>
        <p:txBody>
          <a:bodyPr vert="horz" lIns="0" tIns="1008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r>
              <a:rPr lang="nl-NL" noProof="0"/>
              <a:t>Om hier een foto in te voegen: </a:t>
            </a:r>
            <a:br>
              <a:rPr lang="nl-NL" noProof="0"/>
            </a:br>
            <a:r>
              <a:rPr lang="nl-NL" noProof="0"/>
              <a:t>klik op het grijze gedeelte </a:t>
            </a:r>
            <a:br>
              <a:rPr lang="nl-NL" noProof="0"/>
            </a:br>
            <a:r>
              <a:rPr lang="nl-NL" noProof="0"/>
              <a:t>en kies &gt;Invoegen &gt;Afbeeldingen</a:t>
            </a:r>
          </a:p>
        </p:txBody>
      </p:sp>
      <p:sp>
        <p:nvSpPr>
          <p:cNvPr id="3" name="Placeholder: Logo">
            <a:extLst>
              <a:ext uri="{FF2B5EF4-FFF2-40B4-BE49-F238E27FC236}">
                <a16:creationId xmlns:a16="http://schemas.microsoft.com/office/drawing/2014/main" id="{990EC7E7-BB2F-490E-9C83-291D97A942CA}"/>
              </a:ext>
            </a:extLst>
          </p:cNvPr>
          <p:cNvSpPr>
            <a:spLocks noGrp="1"/>
          </p:cNvSpPr>
          <p:nvPr>
            <p:ph type="body" sz="quarter" idx="13"/>
          </p:nvPr>
        </p:nvSpPr>
        <p:spPr>
          <a:xfrm>
            <a:off x="2319300" y="2250000"/>
            <a:ext cx="3844800" cy="2437200"/>
          </a:xfrm>
          <a:prstGeom prst="rect">
            <a:avLst/>
          </a:prstGeom>
          <a:blipFill>
            <a:blip r:embed="rId2"/>
            <a:stretch>
              <a:fillRect/>
            </a:stretch>
          </a:blipFill>
        </p:spPr>
        <p:txBody>
          <a:bodyPr lIns="0" tIns="0" rIns="0" bIns="0"/>
          <a:lstStyle>
            <a:lvl1pPr marL="0" indent="0">
              <a:lnSpc>
                <a:spcPct val="100000"/>
              </a:lnSpc>
              <a:spcBef>
                <a:spcPts val="0"/>
              </a:spcBef>
              <a:buNone/>
              <a:defRPr sz="100">
                <a:solidFill>
                  <a:schemeClr val="bg1"/>
                </a:solidFill>
              </a:defRPr>
            </a:lvl1pPr>
          </a:lstStyle>
          <a:p>
            <a:pPr lvl="0"/>
            <a:endParaRPr lang="nl-NL" noProof="0"/>
          </a:p>
        </p:txBody>
      </p:sp>
      <p:sp>
        <p:nvSpPr>
          <p:cNvPr id="6" name="Placeholder: Overlay">
            <a:extLst>
              <a:ext uri="{FF2B5EF4-FFF2-40B4-BE49-F238E27FC236}">
                <a16:creationId xmlns:a16="http://schemas.microsoft.com/office/drawing/2014/main" id="{25E53E30-294A-4741-928A-C3E93DB065A6}"/>
              </a:ext>
            </a:extLst>
          </p:cNvPr>
          <p:cNvSpPr>
            <a:spLocks noGrp="1"/>
          </p:cNvSpPr>
          <p:nvPr>
            <p:ph type="body" sz="quarter" idx="15" hasCustomPrompt="1"/>
          </p:nvPr>
        </p:nvSpPr>
        <p:spPr>
          <a:xfrm>
            <a:off x="6870600" y="0"/>
            <a:ext cx="2273400" cy="4089600"/>
          </a:xfrm>
          <a:blipFill>
            <a:blip r:embed="rId3"/>
            <a:stretch>
              <a:fillRect/>
            </a:stretch>
          </a:blipFill>
        </p:spPr>
        <p:txBody>
          <a:bodyPr>
            <a:normAutofit/>
          </a:bodyPr>
          <a:lstStyle>
            <a:lvl1pPr marL="0" indent="0">
              <a:lnSpc>
                <a:spcPct val="10000"/>
              </a:lnSpc>
              <a:spcBef>
                <a:spcPts val="0"/>
              </a:spcBef>
              <a:buNone/>
              <a:defRPr sz="100"/>
            </a:lvl1pPr>
          </a:lstStyle>
          <a:p>
            <a:pPr lvl="0"/>
            <a:r>
              <a:rPr lang="nl-NL" noProof="0"/>
              <a:t> </a:t>
            </a:r>
          </a:p>
        </p:txBody>
      </p:sp>
      <p:sp>
        <p:nvSpPr>
          <p:cNvPr id="15" name="Placeholder: Datum">
            <a:extLst>
              <a:ext uri="{FF2B5EF4-FFF2-40B4-BE49-F238E27FC236}">
                <a16:creationId xmlns:a16="http://schemas.microsoft.com/office/drawing/2014/main" id="{CE43BA3F-1DBA-462F-8F8D-67AA000F2B53}"/>
              </a:ext>
            </a:extLst>
          </p:cNvPr>
          <p:cNvSpPr>
            <a:spLocks noGrp="1"/>
          </p:cNvSpPr>
          <p:nvPr>
            <p:ph type="body" sz="quarter" idx="21" hasCustomPrompt="1"/>
          </p:nvPr>
        </p:nvSpPr>
        <p:spPr>
          <a:xfrm>
            <a:off x="170260" y="301625"/>
            <a:ext cx="2057400" cy="153988"/>
          </a:xfrm>
        </p:spPr>
        <p:txBody>
          <a:bodyPr>
            <a:noAutofit/>
          </a:bodyPr>
          <a:lstStyle>
            <a:lvl1pPr marL="0" indent="0">
              <a:lnSpc>
                <a:spcPct val="100000"/>
              </a:lnSpc>
              <a:spcBef>
                <a:spcPts val="0"/>
              </a:spcBef>
              <a:buNone/>
              <a:defRPr sz="750">
                <a:solidFill>
                  <a:schemeClr val="tx2"/>
                </a:solidFill>
              </a:defRPr>
            </a:lvl1pPr>
          </a:lstStyle>
          <a:p>
            <a:pPr lvl="0"/>
            <a:r>
              <a:rPr lang="nl-NL" noProof="0"/>
              <a:t>[datum]</a:t>
            </a:r>
          </a:p>
        </p:txBody>
      </p:sp>
      <p:sp>
        <p:nvSpPr>
          <p:cNvPr id="10" name="Titel" descr="{&quot;templafy&quot;:{&quot;id&quot;:&quot;e303af54-e56b-4fe1-ad0f-abc255f083e3&quot;}}"/>
          <p:cNvSpPr>
            <a:spLocks noGrp="1"/>
          </p:cNvSpPr>
          <p:nvPr>
            <p:ph type="ctrTitle"/>
          </p:nvPr>
        </p:nvSpPr>
        <p:spPr>
          <a:xfrm>
            <a:off x="170260" y="4182036"/>
            <a:ext cx="4374356" cy="1889251"/>
          </a:xfrm>
          <a:prstGeom prst="rect">
            <a:avLst/>
          </a:prstGeom>
        </p:spPr>
        <p:txBody>
          <a:bodyPr anchor="b">
            <a:normAutofit/>
          </a:bodyPr>
          <a:lstStyle>
            <a:lvl1pPr algn="l">
              <a:defRPr sz="2100" b="0" i="0" baseline="0">
                <a:latin typeface="+mj-lt"/>
              </a:defRPr>
            </a:lvl1pPr>
          </a:lstStyle>
          <a:p>
            <a:endParaRPr lang="nl-NL" noProof="0"/>
          </a:p>
        </p:txBody>
      </p:sp>
      <p:sp>
        <p:nvSpPr>
          <p:cNvPr id="13" name="Ondertitel"/>
          <p:cNvSpPr>
            <a:spLocks noGrp="1"/>
          </p:cNvSpPr>
          <p:nvPr>
            <p:ph type="subTitle" idx="1"/>
          </p:nvPr>
        </p:nvSpPr>
        <p:spPr>
          <a:xfrm>
            <a:off x="170260" y="6071286"/>
            <a:ext cx="4374356" cy="557770"/>
          </a:xfrm>
          <a:prstGeom prst="rect">
            <a:avLst/>
          </a:prstGeom>
        </p:spPr>
        <p:txBody>
          <a:bodyPr anchor="b">
            <a:normAutofit/>
          </a:bodyPr>
          <a:lstStyle>
            <a:lvl1pPr marL="0" indent="0" algn="l">
              <a:buNone/>
              <a:defRPr sz="1200" b="0" i="1">
                <a:solidFill>
                  <a:srgbClr val="FF4337"/>
                </a:solidFill>
                <a:latin typeface="+mn-lt"/>
                <a:ea typeface="Montserrat" panose="02000505000000020004" pitchFamily="2" charset="77"/>
                <a:cs typeface="Montserrat" panose="02000505000000020004"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nl-NL" noProof="0"/>
          </a:p>
        </p:txBody>
      </p:sp>
    </p:spTree>
    <p:extLst>
      <p:ext uri="{BB962C8B-B14F-4D97-AF65-F5344CB8AC3E}">
        <p14:creationId xmlns:p14="http://schemas.microsoft.com/office/powerpoint/2010/main" val="2653956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sp>
        <p:nvSpPr>
          <p:cNvPr id="12" name="Tijdelijke aanduiding voor dianummer">
            <a:extLst>
              <a:ext uri="{FF2B5EF4-FFF2-40B4-BE49-F238E27FC236}">
                <a16:creationId xmlns:a16="http://schemas.microsoft.com/office/drawing/2014/main" id="{434C70A5-C7B4-4F83-A8BD-E2681A71604A}"/>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a:t>
            </a:fld>
            <a:endParaRPr lang="nl-NL"/>
          </a:p>
        </p:txBody>
      </p:sp>
      <p:sp>
        <p:nvSpPr>
          <p:cNvPr id="11" name="Tijdelijke aanduiding voor voettekst">
            <a:extLst>
              <a:ext uri="{FF2B5EF4-FFF2-40B4-BE49-F238E27FC236}">
                <a16:creationId xmlns:a16="http://schemas.microsoft.com/office/drawing/2014/main" id="{DD65861B-4F8E-4DDB-A1F1-AF0E553450DA}"/>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15" name="Placeholder: Foto 1">
            <a:extLst>
              <a:ext uri="{FF2B5EF4-FFF2-40B4-BE49-F238E27FC236}">
                <a16:creationId xmlns:a16="http://schemas.microsoft.com/office/drawing/2014/main" id="{88ABF272-FEDE-26C7-DD1F-2FEC1278470E}"/>
              </a:ext>
            </a:extLst>
          </p:cNvPr>
          <p:cNvSpPr>
            <a:spLocks noGrp="1"/>
          </p:cNvSpPr>
          <p:nvPr>
            <p:ph type="pic" sz="quarter" idx="24" hasCustomPrompt="1"/>
          </p:nvPr>
        </p:nvSpPr>
        <p:spPr>
          <a:xfrm>
            <a:off x="5328900" y="0"/>
            <a:ext cx="3815100" cy="6858000"/>
          </a:xfrm>
          <a:solidFill>
            <a:schemeClr val="bg1">
              <a:lumMod val="95000"/>
            </a:schemeClr>
          </a:solidFill>
        </p:spPr>
        <p:txBody>
          <a:bodyPr vert="horz" lIns="0" tIns="0" rIns="0" bIns="1800000" rtlCol="0" anchor="b" anchorCtr="0">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r>
              <a:rPr lang="nl-NL" noProof="0"/>
              <a:t>Om hier een foto in te voegen: </a:t>
            </a:r>
            <a:br>
              <a:rPr lang="nl-NL" noProof="0"/>
            </a:br>
            <a:r>
              <a:rPr lang="nl-NL" noProof="0"/>
              <a:t>klik op het grijze gedeelte </a:t>
            </a:r>
            <a:br>
              <a:rPr lang="nl-NL" noProof="0"/>
            </a:br>
            <a:r>
              <a:rPr lang="nl-NL" noProof="0"/>
              <a:t>en kies &gt;Invoegen &gt;Afbeeldingen</a:t>
            </a:r>
          </a:p>
        </p:txBody>
      </p:sp>
      <p:sp>
        <p:nvSpPr>
          <p:cNvPr id="14" name="Placeholder: Foto 2">
            <a:extLst>
              <a:ext uri="{FF2B5EF4-FFF2-40B4-BE49-F238E27FC236}">
                <a16:creationId xmlns:a16="http://schemas.microsoft.com/office/drawing/2014/main" id="{6223DCCD-4938-4CE8-B9B6-210EAFB85C8E}"/>
              </a:ext>
            </a:extLst>
          </p:cNvPr>
          <p:cNvSpPr>
            <a:spLocks noGrp="1"/>
          </p:cNvSpPr>
          <p:nvPr>
            <p:ph type="pic" sz="quarter" idx="20" hasCustomPrompt="1"/>
          </p:nvPr>
        </p:nvSpPr>
        <p:spPr>
          <a:xfrm>
            <a:off x="1" y="0"/>
            <a:ext cx="5328047" cy="6858000"/>
          </a:xfrm>
          <a:solidFill>
            <a:schemeClr val="bg1">
              <a:lumMod val="95000"/>
            </a:schemeClr>
          </a:solidFill>
        </p:spPr>
        <p:txBody>
          <a:bodyPr vert="horz" lIns="0" tIns="1008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r>
              <a:rPr lang="nl-NL" noProof="0"/>
              <a:t>Om hier een foto in te voegen: </a:t>
            </a:r>
            <a:br>
              <a:rPr lang="nl-NL" noProof="0"/>
            </a:br>
            <a:r>
              <a:rPr lang="nl-NL" noProof="0"/>
              <a:t>klik op het grijze gedeelte </a:t>
            </a:r>
            <a:br>
              <a:rPr lang="nl-NL" noProof="0"/>
            </a:br>
            <a:r>
              <a:rPr lang="nl-NL" noProof="0"/>
              <a:t>en kies &gt;Invoegen &gt;Afbeeldingen</a:t>
            </a:r>
          </a:p>
        </p:txBody>
      </p:sp>
      <p:sp>
        <p:nvSpPr>
          <p:cNvPr id="3" name="Placeholder: Logo">
            <a:extLst>
              <a:ext uri="{FF2B5EF4-FFF2-40B4-BE49-F238E27FC236}">
                <a16:creationId xmlns:a16="http://schemas.microsoft.com/office/drawing/2014/main" id="{990EC7E7-BB2F-490E-9C83-291D97A942CA}"/>
              </a:ext>
            </a:extLst>
          </p:cNvPr>
          <p:cNvSpPr>
            <a:spLocks noGrp="1"/>
          </p:cNvSpPr>
          <p:nvPr>
            <p:ph type="body" sz="quarter" idx="13"/>
          </p:nvPr>
        </p:nvSpPr>
        <p:spPr>
          <a:xfrm>
            <a:off x="2319300" y="2250000"/>
            <a:ext cx="3844800" cy="24372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lIns="0" tIns="0" rIns="0" bIns="0"/>
          <a:lstStyle>
            <a:lvl1pPr marL="0" indent="0">
              <a:lnSpc>
                <a:spcPct val="100000"/>
              </a:lnSpc>
              <a:spcBef>
                <a:spcPts val="0"/>
              </a:spcBef>
              <a:buNone/>
              <a:defRPr sz="100">
                <a:solidFill>
                  <a:schemeClr val="bg1"/>
                </a:solidFill>
              </a:defRPr>
            </a:lvl1pPr>
          </a:lstStyle>
          <a:p>
            <a:pPr lvl="0"/>
            <a:endParaRPr lang="nl-NL" noProof="0"/>
          </a:p>
        </p:txBody>
      </p:sp>
      <p:sp>
        <p:nvSpPr>
          <p:cNvPr id="6" name="Placeholder: Overlay">
            <a:extLst>
              <a:ext uri="{FF2B5EF4-FFF2-40B4-BE49-F238E27FC236}">
                <a16:creationId xmlns:a16="http://schemas.microsoft.com/office/drawing/2014/main" id="{25E53E30-294A-4741-928A-C3E93DB065A6}"/>
              </a:ext>
            </a:extLst>
          </p:cNvPr>
          <p:cNvSpPr>
            <a:spLocks noGrp="1"/>
          </p:cNvSpPr>
          <p:nvPr>
            <p:ph type="body" sz="quarter" idx="15" hasCustomPrompt="1"/>
          </p:nvPr>
        </p:nvSpPr>
        <p:spPr>
          <a:xfrm>
            <a:off x="6870600" y="0"/>
            <a:ext cx="2273400" cy="4089600"/>
          </a:xfrm>
          <a:blipFill>
            <a:blip r:embed="rId4"/>
            <a:stretch>
              <a:fillRect/>
            </a:stretch>
          </a:blipFill>
        </p:spPr>
        <p:txBody>
          <a:bodyPr>
            <a:normAutofit/>
          </a:bodyPr>
          <a:lstStyle>
            <a:lvl1pPr marL="0" indent="0">
              <a:lnSpc>
                <a:spcPct val="10000"/>
              </a:lnSpc>
              <a:spcBef>
                <a:spcPts val="0"/>
              </a:spcBef>
              <a:buNone/>
              <a:defRPr sz="100"/>
            </a:lvl1pPr>
          </a:lstStyle>
          <a:p>
            <a:pPr lvl="0"/>
            <a:r>
              <a:rPr lang="nl-NL" noProof="0"/>
              <a:t> </a:t>
            </a:r>
          </a:p>
        </p:txBody>
      </p:sp>
      <p:sp>
        <p:nvSpPr>
          <p:cNvPr id="9" name="Placeholder: Datum">
            <a:extLst>
              <a:ext uri="{FF2B5EF4-FFF2-40B4-BE49-F238E27FC236}">
                <a16:creationId xmlns:a16="http://schemas.microsoft.com/office/drawing/2014/main" id="{4F22ACC9-2C1C-405C-809C-565A18D5CC31}"/>
              </a:ext>
            </a:extLst>
          </p:cNvPr>
          <p:cNvSpPr>
            <a:spLocks noGrp="1"/>
          </p:cNvSpPr>
          <p:nvPr>
            <p:ph type="body" sz="quarter" idx="21" hasCustomPrompt="1"/>
          </p:nvPr>
        </p:nvSpPr>
        <p:spPr>
          <a:xfrm>
            <a:off x="170260" y="301625"/>
            <a:ext cx="2057400" cy="153988"/>
          </a:xfrm>
        </p:spPr>
        <p:txBody>
          <a:bodyPr>
            <a:noAutofit/>
          </a:bodyPr>
          <a:lstStyle>
            <a:lvl1pPr marL="0" indent="0">
              <a:lnSpc>
                <a:spcPct val="100000"/>
              </a:lnSpc>
              <a:spcBef>
                <a:spcPts val="0"/>
              </a:spcBef>
              <a:buNone/>
              <a:defRPr sz="750">
                <a:solidFill>
                  <a:schemeClr val="bg1"/>
                </a:solidFill>
              </a:defRPr>
            </a:lvl1pPr>
          </a:lstStyle>
          <a:p>
            <a:pPr lvl="0"/>
            <a:r>
              <a:rPr lang="nl-NL" noProof="0"/>
              <a:t>[datum]</a:t>
            </a:r>
          </a:p>
        </p:txBody>
      </p:sp>
      <p:sp>
        <p:nvSpPr>
          <p:cNvPr id="10" name="Titel" descr="{&quot;templafy&quot;:{&quot;id&quot;:&quot;27139ca7-9faa-4d40-bff3-19cbfa2b5efb&quot;}}"/>
          <p:cNvSpPr>
            <a:spLocks noGrp="1"/>
          </p:cNvSpPr>
          <p:nvPr>
            <p:ph type="ctrTitle"/>
          </p:nvPr>
        </p:nvSpPr>
        <p:spPr>
          <a:xfrm>
            <a:off x="170260" y="4182036"/>
            <a:ext cx="4374356" cy="1889251"/>
          </a:xfrm>
          <a:prstGeom prst="rect">
            <a:avLst/>
          </a:prstGeom>
        </p:spPr>
        <p:txBody>
          <a:bodyPr anchor="b">
            <a:normAutofit/>
          </a:bodyPr>
          <a:lstStyle>
            <a:lvl1pPr algn="l">
              <a:defRPr sz="2100" b="0" i="0" baseline="0">
                <a:solidFill>
                  <a:schemeClr val="bg1"/>
                </a:solidFill>
                <a:latin typeface="+mj-lt"/>
              </a:defRPr>
            </a:lvl1pPr>
          </a:lstStyle>
          <a:p>
            <a:endParaRPr lang="nl-NL" noProof="0"/>
          </a:p>
        </p:txBody>
      </p:sp>
      <p:sp>
        <p:nvSpPr>
          <p:cNvPr id="13" name="Ondertitel"/>
          <p:cNvSpPr>
            <a:spLocks noGrp="1"/>
          </p:cNvSpPr>
          <p:nvPr>
            <p:ph type="subTitle" idx="1"/>
          </p:nvPr>
        </p:nvSpPr>
        <p:spPr>
          <a:xfrm>
            <a:off x="170260" y="6071286"/>
            <a:ext cx="4374356" cy="557770"/>
          </a:xfrm>
          <a:prstGeom prst="rect">
            <a:avLst/>
          </a:prstGeom>
        </p:spPr>
        <p:txBody>
          <a:bodyPr anchor="b">
            <a:normAutofit/>
          </a:bodyPr>
          <a:lstStyle>
            <a:lvl1pPr marL="0" indent="0" algn="l">
              <a:buNone/>
              <a:defRPr sz="1200" b="0" i="1">
                <a:solidFill>
                  <a:schemeClr val="bg1"/>
                </a:solidFill>
                <a:latin typeface="+mn-lt"/>
                <a:ea typeface="Montserrat" panose="02000505000000020004" pitchFamily="2" charset="77"/>
                <a:cs typeface="Montserrat" panose="02000505000000020004"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nl-NL" noProof="0"/>
          </a:p>
        </p:txBody>
      </p:sp>
    </p:spTree>
    <p:extLst>
      <p:ext uri="{BB962C8B-B14F-4D97-AF65-F5344CB8AC3E}">
        <p14:creationId xmlns:p14="http://schemas.microsoft.com/office/powerpoint/2010/main" val="3073146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sp>
        <p:nvSpPr>
          <p:cNvPr id="12" name="Tijdelijke aanduiding voor voettekst">
            <a:extLst>
              <a:ext uri="{FF2B5EF4-FFF2-40B4-BE49-F238E27FC236}">
                <a16:creationId xmlns:a16="http://schemas.microsoft.com/office/drawing/2014/main" id="{6ACD457C-17CB-4A84-B918-549D75654105}"/>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13" name="Tijdelijke aanduiding voor dianummer">
            <a:extLst>
              <a:ext uri="{FF2B5EF4-FFF2-40B4-BE49-F238E27FC236}">
                <a16:creationId xmlns:a16="http://schemas.microsoft.com/office/drawing/2014/main" id="{312A584A-BDA6-4273-979E-BE04A7569246}"/>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a:t>
            </a:fld>
            <a:endParaRPr lang="nl-NL"/>
          </a:p>
        </p:txBody>
      </p:sp>
      <p:sp>
        <p:nvSpPr>
          <p:cNvPr id="18" name="Achtergrond">
            <a:extLst>
              <a:ext uri="{FF2B5EF4-FFF2-40B4-BE49-F238E27FC236}">
                <a16:creationId xmlns:a16="http://schemas.microsoft.com/office/drawing/2014/main" id="{3563CB4B-F1BF-AA48-E5BF-39C32B34F71E}"/>
              </a:ext>
            </a:extLst>
          </p:cNvPr>
          <p:cNvSpPr/>
          <p:nvPr userDrawn="1"/>
        </p:nvSpPr>
        <p:spPr>
          <a:xfrm>
            <a:off x="-17629" y="0"/>
            <a:ext cx="9161630" cy="687524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latin typeface="Montserrat" panose="02000505000000020004" pitchFamily="2" charset="77"/>
            </a:endParaRPr>
          </a:p>
        </p:txBody>
      </p:sp>
      <p:pic>
        <p:nvPicPr>
          <p:cNvPr id="5" name="Logo">
            <a:extLst>
              <a:ext uri="{FF2B5EF4-FFF2-40B4-BE49-F238E27FC236}">
                <a16:creationId xmlns:a16="http://schemas.microsoft.com/office/drawing/2014/main" id="{49142814-6AAE-F354-9615-7F4DFF75CABD}"/>
              </a:ext>
            </a:extLst>
          </p:cNvPr>
          <p:cNvPicPr>
            <a:picLocks noChangeAspect="1"/>
          </p:cNvPicPr>
          <p:nvPr userDrawn="1"/>
        </p:nvPicPr>
        <p:blipFill>
          <a:blip r:embed="rId3"/>
          <a:stretch>
            <a:fillRect/>
          </a:stretch>
        </p:blipFill>
        <p:spPr>
          <a:xfrm>
            <a:off x="2319300" y="2250000"/>
            <a:ext cx="3845385" cy="2438611"/>
          </a:xfrm>
          <a:prstGeom prst="rect">
            <a:avLst/>
          </a:prstGeom>
        </p:spPr>
      </p:pic>
      <p:pic>
        <p:nvPicPr>
          <p:cNvPr id="2" name="Overlay">
            <a:extLst>
              <a:ext uri="{FF2B5EF4-FFF2-40B4-BE49-F238E27FC236}">
                <a16:creationId xmlns:a16="http://schemas.microsoft.com/office/drawing/2014/main" id="{351367F3-29AE-0782-7A9A-189FB9DCC410}"/>
              </a:ext>
            </a:extLst>
          </p:cNvPr>
          <p:cNvPicPr>
            <a:picLocks noChangeAspect="1"/>
          </p:cNvPicPr>
          <p:nvPr userDrawn="1"/>
        </p:nvPicPr>
        <p:blipFill>
          <a:blip r:embed="rId4"/>
          <a:stretch>
            <a:fillRect/>
          </a:stretch>
        </p:blipFill>
        <p:spPr>
          <a:xfrm>
            <a:off x="48510" y="0"/>
            <a:ext cx="9095490" cy="6858000"/>
          </a:xfrm>
          <a:prstGeom prst="rect">
            <a:avLst/>
          </a:prstGeom>
        </p:spPr>
      </p:pic>
      <p:sp>
        <p:nvSpPr>
          <p:cNvPr id="19" name="Placeholder: Datum">
            <a:extLst>
              <a:ext uri="{FF2B5EF4-FFF2-40B4-BE49-F238E27FC236}">
                <a16:creationId xmlns:a16="http://schemas.microsoft.com/office/drawing/2014/main" id="{A625F74C-DB60-4887-AD9C-7FDE40E606E0}"/>
              </a:ext>
            </a:extLst>
          </p:cNvPr>
          <p:cNvSpPr>
            <a:spLocks noGrp="1"/>
          </p:cNvSpPr>
          <p:nvPr>
            <p:ph type="body" sz="quarter" idx="15" hasCustomPrompt="1"/>
          </p:nvPr>
        </p:nvSpPr>
        <p:spPr>
          <a:xfrm>
            <a:off x="170260" y="301625"/>
            <a:ext cx="2057400" cy="153988"/>
          </a:xfrm>
        </p:spPr>
        <p:txBody>
          <a:bodyPr>
            <a:noAutofit/>
          </a:bodyPr>
          <a:lstStyle>
            <a:lvl1pPr marL="0" indent="0">
              <a:lnSpc>
                <a:spcPct val="100000"/>
              </a:lnSpc>
              <a:spcBef>
                <a:spcPts val="0"/>
              </a:spcBef>
              <a:buNone/>
              <a:defRPr sz="750">
                <a:solidFill>
                  <a:schemeClr val="tx2"/>
                </a:solidFill>
              </a:defRPr>
            </a:lvl1pPr>
          </a:lstStyle>
          <a:p>
            <a:pPr lvl="0"/>
            <a:r>
              <a:rPr lang="nl-NL" noProof="0"/>
              <a:t>[datum]</a:t>
            </a:r>
          </a:p>
        </p:txBody>
      </p:sp>
      <p:sp>
        <p:nvSpPr>
          <p:cNvPr id="15" name="Titel" descr="{&quot;templafy&quot;:{&quot;id&quot;:&quot;d01b46e3-0ce6-4d2b-8b1a-e39f10c019f9&quot;}}">
            <a:extLst>
              <a:ext uri="{FF2B5EF4-FFF2-40B4-BE49-F238E27FC236}">
                <a16:creationId xmlns:a16="http://schemas.microsoft.com/office/drawing/2014/main" id="{89EB3650-075C-4DEB-B131-14964CEBF70B}"/>
              </a:ext>
            </a:extLst>
          </p:cNvPr>
          <p:cNvSpPr>
            <a:spLocks noGrp="1"/>
          </p:cNvSpPr>
          <p:nvPr>
            <p:ph type="ctrTitle"/>
          </p:nvPr>
        </p:nvSpPr>
        <p:spPr>
          <a:xfrm>
            <a:off x="170260" y="4182036"/>
            <a:ext cx="4374356" cy="1889251"/>
          </a:xfrm>
          <a:prstGeom prst="rect">
            <a:avLst/>
          </a:prstGeom>
        </p:spPr>
        <p:txBody>
          <a:bodyPr anchor="b">
            <a:normAutofit/>
          </a:bodyPr>
          <a:lstStyle>
            <a:lvl1pPr algn="l">
              <a:defRPr sz="2100" b="0" i="0" baseline="0">
                <a:latin typeface="+mj-lt"/>
              </a:defRPr>
            </a:lvl1pPr>
          </a:lstStyle>
          <a:p>
            <a:endParaRPr lang="nl-NL" noProof="0"/>
          </a:p>
        </p:txBody>
      </p:sp>
      <p:sp>
        <p:nvSpPr>
          <p:cNvPr id="17" name="Ondertitel">
            <a:extLst>
              <a:ext uri="{FF2B5EF4-FFF2-40B4-BE49-F238E27FC236}">
                <a16:creationId xmlns:a16="http://schemas.microsoft.com/office/drawing/2014/main" id="{284EA6BC-A68C-48FE-994A-02C5DAE95415}"/>
              </a:ext>
            </a:extLst>
          </p:cNvPr>
          <p:cNvSpPr>
            <a:spLocks noGrp="1"/>
          </p:cNvSpPr>
          <p:nvPr>
            <p:ph type="subTitle" idx="1"/>
          </p:nvPr>
        </p:nvSpPr>
        <p:spPr>
          <a:xfrm>
            <a:off x="170260" y="6071286"/>
            <a:ext cx="4374356" cy="557770"/>
          </a:xfrm>
          <a:prstGeom prst="rect">
            <a:avLst/>
          </a:prstGeom>
        </p:spPr>
        <p:txBody>
          <a:bodyPr anchor="b">
            <a:normAutofit/>
          </a:bodyPr>
          <a:lstStyle>
            <a:lvl1pPr marL="0" indent="0" algn="l">
              <a:buNone/>
              <a:defRPr sz="1050" b="0" i="0">
                <a:solidFill>
                  <a:srgbClr val="FF4337"/>
                </a:solidFill>
                <a:latin typeface="+mn-lt"/>
                <a:ea typeface="Montserrat" panose="02000505000000020004" pitchFamily="2" charset="77"/>
                <a:cs typeface="Montserrat" panose="02000505000000020004"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nl-NL" noProof="0"/>
          </a:p>
        </p:txBody>
      </p:sp>
    </p:spTree>
    <p:extLst>
      <p:ext uri="{BB962C8B-B14F-4D97-AF65-F5344CB8AC3E}">
        <p14:creationId xmlns:p14="http://schemas.microsoft.com/office/powerpoint/2010/main" val="1304658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dia 4">
    <p:spTree>
      <p:nvGrpSpPr>
        <p:cNvPr id="1" name=""/>
        <p:cNvGrpSpPr/>
        <p:nvPr/>
      </p:nvGrpSpPr>
      <p:grpSpPr>
        <a:xfrm>
          <a:off x="0" y="0"/>
          <a:ext cx="0" cy="0"/>
          <a:chOff x="0" y="0"/>
          <a:chExt cx="0" cy="0"/>
        </a:xfrm>
      </p:grpSpPr>
      <p:sp>
        <p:nvSpPr>
          <p:cNvPr id="13" name="Tijdelijke aanduiding voor voettekst 1">
            <a:extLst>
              <a:ext uri="{FF2B5EF4-FFF2-40B4-BE49-F238E27FC236}">
                <a16:creationId xmlns:a16="http://schemas.microsoft.com/office/drawing/2014/main" id="{3F74EAB2-7F82-4316-8B2B-71CA6A77AEBC}"/>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19" name="Tijdelijke aanduiding voor dianummer 3">
            <a:extLst>
              <a:ext uri="{FF2B5EF4-FFF2-40B4-BE49-F238E27FC236}">
                <a16:creationId xmlns:a16="http://schemas.microsoft.com/office/drawing/2014/main" id="{33175850-151A-4893-A3D8-3AC1486CBB71}"/>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a:t>
            </a:fld>
            <a:endParaRPr lang="nl-NL"/>
          </a:p>
        </p:txBody>
      </p:sp>
      <p:sp>
        <p:nvSpPr>
          <p:cNvPr id="7" name="Achtergrond">
            <a:extLst>
              <a:ext uri="{FF2B5EF4-FFF2-40B4-BE49-F238E27FC236}">
                <a16:creationId xmlns:a16="http://schemas.microsoft.com/office/drawing/2014/main" id="{7C23E832-B60E-4744-ACE0-E8D302693B1F}"/>
              </a:ext>
            </a:extLst>
          </p:cNvPr>
          <p:cNvSpPr/>
          <p:nvPr userDrawn="1"/>
        </p:nvSpPr>
        <p:spPr>
          <a:xfrm>
            <a:off x="1" y="0"/>
            <a:ext cx="2384822" cy="6858000"/>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rgbClr val="FF4337"/>
              </a:solidFill>
              <a:latin typeface="Montserrat" panose="02000505000000020004" pitchFamily="2" charset="77"/>
            </a:endParaRPr>
          </a:p>
        </p:txBody>
      </p:sp>
      <p:pic>
        <p:nvPicPr>
          <p:cNvPr id="16" name="Logo">
            <a:extLst>
              <a:ext uri="{FF2B5EF4-FFF2-40B4-BE49-F238E27FC236}">
                <a16:creationId xmlns:a16="http://schemas.microsoft.com/office/drawing/2014/main" id="{AABE5D69-8E47-034B-ABC4-BC22B00D2C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817" y="6190439"/>
            <a:ext cx="672300" cy="426317"/>
          </a:xfrm>
          <a:prstGeom prst="rect">
            <a:avLst/>
          </a:prstGeom>
        </p:spPr>
      </p:pic>
      <p:sp>
        <p:nvSpPr>
          <p:cNvPr id="21" name="Placeholder: Foto 2">
            <a:extLst>
              <a:ext uri="{FF2B5EF4-FFF2-40B4-BE49-F238E27FC236}">
                <a16:creationId xmlns:a16="http://schemas.microsoft.com/office/drawing/2014/main" id="{51ADD436-643F-6106-DB8B-5CA99F99999C}"/>
              </a:ext>
            </a:extLst>
          </p:cNvPr>
          <p:cNvSpPr>
            <a:spLocks noGrp="1"/>
          </p:cNvSpPr>
          <p:nvPr>
            <p:ph type="pic" sz="quarter" idx="24" hasCustomPrompt="1"/>
          </p:nvPr>
        </p:nvSpPr>
        <p:spPr>
          <a:xfrm>
            <a:off x="6759900" y="0"/>
            <a:ext cx="2384100" cy="6858000"/>
          </a:xfrm>
          <a:solidFill>
            <a:schemeClr val="bg1">
              <a:lumMod val="95000"/>
            </a:schemeClr>
          </a:solidFill>
        </p:spPr>
        <p:txBody>
          <a:bodyPr vert="horz" lIns="0" tIns="0" rIns="0" bIns="1800000" rtlCol="0" anchor="b" anchorCtr="0">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r>
              <a:rPr lang="nl-NL" noProof="0"/>
              <a:t>Om hier een foto in te voegen: </a:t>
            </a:r>
            <a:br>
              <a:rPr lang="nl-NL" noProof="0"/>
            </a:br>
            <a:r>
              <a:rPr lang="nl-NL" noProof="0"/>
              <a:t>klik op het grijze gedeelte </a:t>
            </a:r>
            <a:br>
              <a:rPr lang="nl-NL" noProof="0"/>
            </a:br>
            <a:r>
              <a:rPr lang="nl-NL" noProof="0"/>
              <a:t>en kies &gt;Invoegen &gt;Afbeeldingen</a:t>
            </a:r>
          </a:p>
        </p:txBody>
      </p:sp>
      <p:sp>
        <p:nvSpPr>
          <p:cNvPr id="15" name="Placeholder: Foto 1">
            <a:extLst>
              <a:ext uri="{FF2B5EF4-FFF2-40B4-BE49-F238E27FC236}">
                <a16:creationId xmlns:a16="http://schemas.microsoft.com/office/drawing/2014/main" id="{C75A02AC-A88F-4598-AC62-DC27F6EA11CF}"/>
              </a:ext>
            </a:extLst>
          </p:cNvPr>
          <p:cNvSpPr>
            <a:spLocks noGrp="1"/>
          </p:cNvSpPr>
          <p:nvPr>
            <p:ph type="pic" sz="quarter" idx="20"/>
          </p:nvPr>
        </p:nvSpPr>
        <p:spPr>
          <a:xfrm>
            <a:off x="2384822" y="0"/>
            <a:ext cx="4374000" cy="6858000"/>
          </a:xfrm>
          <a:solidFill>
            <a:schemeClr val="bg1">
              <a:lumMod val="95000"/>
            </a:schemeClr>
          </a:solidFill>
        </p:spPr>
        <p:txBody>
          <a:bodyPr vert="horz" lIns="0" tIns="1008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endParaRPr lang="nl-NL" noProof="0"/>
          </a:p>
        </p:txBody>
      </p:sp>
      <p:sp>
        <p:nvSpPr>
          <p:cNvPr id="18" name="Overlay">
            <a:extLst>
              <a:ext uri="{FF2B5EF4-FFF2-40B4-BE49-F238E27FC236}">
                <a16:creationId xmlns:a16="http://schemas.microsoft.com/office/drawing/2014/main" id="{D0B28C20-0B20-4E83-8D40-6329B4AF0716}"/>
              </a:ext>
            </a:extLst>
          </p:cNvPr>
          <p:cNvSpPr>
            <a:spLocks noGrp="1"/>
          </p:cNvSpPr>
          <p:nvPr>
            <p:ph type="body" sz="quarter" idx="21" hasCustomPrompt="1"/>
          </p:nvPr>
        </p:nvSpPr>
        <p:spPr>
          <a:xfrm>
            <a:off x="6870600" y="0"/>
            <a:ext cx="2273400" cy="4089600"/>
          </a:xfrm>
          <a:blipFill>
            <a:blip r:embed="rId3"/>
            <a:stretch>
              <a:fillRect/>
            </a:stretch>
          </a:blipFill>
        </p:spPr>
        <p:txBody>
          <a:bodyPr>
            <a:normAutofit/>
          </a:bodyPr>
          <a:lstStyle>
            <a:lvl1pPr marL="0" indent="0">
              <a:lnSpc>
                <a:spcPct val="10000"/>
              </a:lnSpc>
              <a:spcBef>
                <a:spcPts val="0"/>
              </a:spcBef>
              <a:buNone/>
              <a:defRPr sz="100"/>
            </a:lvl1pPr>
          </a:lstStyle>
          <a:p>
            <a:pPr lvl="0"/>
            <a:r>
              <a:rPr lang="nl-NL" noProof="0"/>
              <a:t> </a:t>
            </a:r>
          </a:p>
        </p:txBody>
      </p:sp>
      <p:sp>
        <p:nvSpPr>
          <p:cNvPr id="12" name="Placeholder: Datum">
            <a:extLst>
              <a:ext uri="{FF2B5EF4-FFF2-40B4-BE49-F238E27FC236}">
                <a16:creationId xmlns:a16="http://schemas.microsoft.com/office/drawing/2014/main" id="{47A69D8D-D4CF-4D6A-A9E8-4EABE9B5FBBB}"/>
              </a:ext>
            </a:extLst>
          </p:cNvPr>
          <p:cNvSpPr>
            <a:spLocks noGrp="1"/>
          </p:cNvSpPr>
          <p:nvPr>
            <p:ph type="body" sz="quarter" idx="15" hasCustomPrompt="1"/>
          </p:nvPr>
        </p:nvSpPr>
        <p:spPr>
          <a:xfrm>
            <a:off x="170260" y="301625"/>
            <a:ext cx="2057400" cy="153988"/>
          </a:xfrm>
        </p:spPr>
        <p:txBody>
          <a:bodyPr>
            <a:noAutofit/>
          </a:bodyPr>
          <a:lstStyle>
            <a:lvl1pPr marL="0" indent="0">
              <a:lnSpc>
                <a:spcPct val="100000"/>
              </a:lnSpc>
              <a:spcBef>
                <a:spcPts val="0"/>
              </a:spcBef>
              <a:buNone/>
              <a:defRPr sz="750">
                <a:solidFill>
                  <a:schemeClr val="bg1"/>
                </a:solidFill>
              </a:defRPr>
            </a:lvl1pPr>
          </a:lstStyle>
          <a:p>
            <a:pPr lvl="0"/>
            <a:r>
              <a:rPr lang="nl-NL" noProof="0"/>
              <a:t>[datum]</a:t>
            </a:r>
          </a:p>
        </p:txBody>
      </p:sp>
      <p:sp>
        <p:nvSpPr>
          <p:cNvPr id="2" name="Titel">
            <a:extLst>
              <a:ext uri="{FF2B5EF4-FFF2-40B4-BE49-F238E27FC236}">
                <a16:creationId xmlns:a16="http://schemas.microsoft.com/office/drawing/2014/main" id="{78F0574F-86B4-BA02-C5C4-539FADF593A2}"/>
              </a:ext>
            </a:extLst>
          </p:cNvPr>
          <p:cNvSpPr>
            <a:spLocks noGrp="1"/>
          </p:cNvSpPr>
          <p:nvPr>
            <p:ph type="title"/>
          </p:nvPr>
        </p:nvSpPr>
        <p:spPr>
          <a:xfrm>
            <a:off x="170100" y="817200"/>
            <a:ext cx="2011500" cy="3110400"/>
          </a:xfrm>
        </p:spPr>
        <p:txBody>
          <a:bodyPr anchor="b" anchorCtr="0"/>
          <a:lstStyle>
            <a:lvl1pPr>
              <a:defRPr>
                <a:solidFill>
                  <a:schemeClr val="bg1"/>
                </a:solidFill>
              </a:defRPr>
            </a:lvl1pPr>
          </a:lstStyle>
          <a:p>
            <a:r>
              <a:rPr lang="nl-NL"/>
              <a:t>Klik om stijl te bewerken</a:t>
            </a:r>
          </a:p>
        </p:txBody>
      </p:sp>
      <p:sp>
        <p:nvSpPr>
          <p:cNvPr id="20" name="Ondertitel">
            <a:extLst>
              <a:ext uri="{FF2B5EF4-FFF2-40B4-BE49-F238E27FC236}">
                <a16:creationId xmlns:a16="http://schemas.microsoft.com/office/drawing/2014/main" id="{DA1C81DC-2E6B-1690-164B-C612EB9A2A1D}"/>
              </a:ext>
            </a:extLst>
          </p:cNvPr>
          <p:cNvSpPr>
            <a:spLocks noGrp="1"/>
          </p:cNvSpPr>
          <p:nvPr>
            <p:ph type="subTitle" idx="1"/>
          </p:nvPr>
        </p:nvSpPr>
        <p:spPr>
          <a:xfrm>
            <a:off x="170100" y="4129200"/>
            <a:ext cx="2011500" cy="1821600"/>
          </a:xfrm>
        </p:spPr>
        <p:txBody>
          <a:bodyPr>
            <a:normAutofit/>
          </a:bodyPr>
          <a:lstStyle>
            <a:lvl1pPr marL="0" indent="0" algn="l">
              <a:spcBef>
                <a:spcPts val="0"/>
              </a:spcBef>
              <a:buNone/>
              <a:defRPr sz="1200" i="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Tree>
    <p:extLst>
      <p:ext uri="{BB962C8B-B14F-4D97-AF65-F5344CB8AC3E}">
        <p14:creationId xmlns:p14="http://schemas.microsoft.com/office/powerpoint/2010/main" val="3341484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dia 5">
    <p:spTree>
      <p:nvGrpSpPr>
        <p:cNvPr id="1" name=""/>
        <p:cNvGrpSpPr/>
        <p:nvPr/>
      </p:nvGrpSpPr>
      <p:grpSpPr>
        <a:xfrm>
          <a:off x="0" y="0"/>
          <a:ext cx="0" cy="0"/>
          <a:chOff x="0" y="0"/>
          <a:chExt cx="0" cy="0"/>
        </a:xfrm>
      </p:grpSpPr>
      <p:sp>
        <p:nvSpPr>
          <p:cNvPr id="12" name="Tijdelijke aanduiding voor voettekst">
            <a:extLst>
              <a:ext uri="{FF2B5EF4-FFF2-40B4-BE49-F238E27FC236}">
                <a16:creationId xmlns:a16="http://schemas.microsoft.com/office/drawing/2014/main" id="{AE2F1EFE-44CB-4C27-929F-0D6A48364F8A}"/>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19" name="Tijdelijke aanduiding voor dianummer">
            <a:extLst>
              <a:ext uri="{FF2B5EF4-FFF2-40B4-BE49-F238E27FC236}">
                <a16:creationId xmlns:a16="http://schemas.microsoft.com/office/drawing/2014/main" id="{FDED3987-4CEB-489D-B1E2-F03F22A4FB81}"/>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a:t>
            </a:fld>
            <a:endParaRPr lang="nl-NL"/>
          </a:p>
        </p:txBody>
      </p:sp>
      <p:sp>
        <p:nvSpPr>
          <p:cNvPr id="7" name="Achtergrond">
            <a:extLst>
              <a:ext uri="{FF2B5EF4-FFF2-40B4-BE49-F238E27FC236}">
                <a16:creationId xmlns:a16="http://schemas.microsoft.com/office/drawing/2014/main" id="{7C23E832-B60E-4744-ACE0-E8D302693B1F}"/>
              </a:ext>
            </a:extLst>
          </p:cNvPr>
          <p:cNvSpPr/>
          <p:nvPr userDrawn="1"/>
        </p:nvSpPr>
        <p:spPr>
          <a:xfrm>
            <a:off x="6759178" y="0"/>
            <a:ext cx="2384822" cy="6858000"/>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rgbClr val="FF4337"/>
              </a:solidFill>
              <a:latin typeface="Montserrat" panose="02000505000000020004" pitchFamily="2" charset="77"/>
            </a:endParaRPr>
          </a:p>
        </p:txBody>
      </p:sp>
      <p:pic>
        <p:nvPicPr>
          <p:cNvPr id="16" name="Logo">
            <a:extLst>
              <a:ext uri="{FF2B5EF4-FFF2-40B4-BE49-F238E27FC236}">
                <a16:creationId xmlns:a16="http://schemas.microsoft.com/office/drawing/2014/main" id="{C21C9882-5BBF-4B4E-8868-7B4174129E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09007" y="6190439"/>
            <a:ext cx="672300" cy="426317"/>
          </a:xfrm>
          <a:prstGeom prst="rect">
            <a:avLst/>
          </a:prstGeom>
        </p:spPr>
      </p:pic>
      <p:sp>
        <p:nvSpPr>
          <p:cNvPr id="13" name="Placeholder: Foto 1">
            <a:extLst>
              <a:ext uri="{FF2B5EF4-FFF2-40B4-BE49-F238E27FC236}">
                <a16:creationId xmlns:a16="http://schemas.microsoft.com/office/drawing/2014/main" id="{A29010AC-F160-4650-9321-0532E43C95AA}"/>
              </a:ext>
            </a:extLst>
          </p:cNvPr>
          <p:cNvSpPr>
            <a:spLocks noGrp="1"/>
          </p:cNvSpPr>
          <p:nvPr>
            <p:ph type="pic" sz="quarter" idx="20" hasCustomPrompt="1"/>
          </p:nvPr>
        </p:nvSpPr>
        <p:spPr>
          <a:xfrm>
            <a:off x="1" y="0"/>
            <a:ext cx="4406784" cy="6858000"/>
          </a:xfrm>
          <a:solidFill>
            <a:schemeClr val="bg1">
              <a:lumMod val="95000"/>
            </a:schemeClr>
          </a:solidFill>
        </p:spPr>
        <p:txBody>
          <a:bodyPr vert="horz" lIns="0" tIns="72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r>
              <a:rPr lang="nl-NL" noProof="0"/>
              <a:t>Om hier een foto in te voegen: </a:t>
            </a:r>
            <a:br>
              <a:rPr lang="nl-NL" noProof="0"/>
            </a:br>
            <a:r>
              <a:rPr lang="nl-NL" noProof="0"/>
              <a:t>klik op het grijze gedeelte </a:t>
            </a:r>
            <a:br>
              <a:rPr lang="nl-NL" noProof="0"/>
            </a:br>
            <a:r>
              <a:rPr lang="nl-NL" noProof="0"/>
              <a:t>en kies &gt;Invoegen &gt;Afbeeldingen</a:t>
            </a:r>
          </a:p>
        </p:txBody>
      </p:sp>
      <p:sp>
        <p:nvSpPr>
          <p:cNvPr id="22" name="Placeholder: Foto 2">
            <a:extLst>
              <a:ext uri="{FF2B5EF4-FFF2-40B4-BE49-F238E27FC236}">
                <a16:creationId xmlns:a16="http://schemas.microsoft.com/office/drawing/2014/main" id="{B563FB22-3232-4527-30FE-38CAF39124DF}"/>
              </a:ext>
            </a:extLst>
          </p:cNvPr>
          <p:cNvSpPr>
            <a:spLocks noGrp="1"/>
          </p:cNvSpPr>
          <p:nvPr>
            <p:ph type="pic" sz="quarter" idx="24" hasCustomPrompt="1"/>
          </p:nvPr>
        </p:nvSpPr>
        <p:spPr>
          <a:xfrm>
            <a:off x="4406400" y="0"/>
            <a:ext cx="2354400" cy="6858000"/>
          </a:xfrm>
          <a:solidFill>
            <a:schemeClr val="bg1">
              <a:lumMod val="95000"/>
            </a:schemeClr>
          </a:solidFill>
        </p:spPr>
        <p:txBody>
          <a:bodyPr vert="horz" lIns="0" tIns="72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r>
              <a:rPr lang="nl-NL" noProof="0"/>
              <a:t>Om hier een foto in te voegen: </a:t>
            </a:r>
            <a:br>
              <a:rPr lang="nl-NL" noProof="0"/>
            </a:br>
            <a:r>
              <a:rPr lang="nl-NL" noProof="0"/>
              <a:t>klik op het grijze gedeelte </a:t>
            </a:r>
            <a:br>
              <a:rPr lang="nl-NL" noProof="0"/>
            </a:br>
            <a:r>
              <a:rPr lang="nl-NL" noProof="0"/>
              <a:t>en kies &gt;Invoegen &gt;Afbeeldingen</a:t>
            </a:r>
          </a:p>
        </p:txBody>
      </p:sp>
      <p:sp>
        <p:nvSpPr>
          <p:cNvPr id="17" name="Placeholder: Overlay">
            <a:extLst>
              <a:ext uri="{FF2B5EF4-FFF2-40B4-BE49-F238E27FC236}">
                <a16:creationId xmlns:a16="http://schemas.microsoft.com/office/drawing/2014/main" id="{235EB544-C4A4-49E4-8CED-B5E5491EA6EE}"/>
              </a:ext>
            </a:extLst>
          </p:cNvPr>
          <p:cNvSpPr>
            <a:spLocks noGrp="1"/>
          </p:cNvSpPr>
          <p:nvPr>
            <p:ph type="body" sz="quarter" idx="15" hasCustomPrompt="1"/>
          </p:nvPr>
        </p:nvSpPr>
        <p:spPr>
          <a:xfrm>
            <a:off x="0" y="1018800"/>
            <a:ext cx="2451600" cy="5839200"/>
          </a:xfrm>
          <a:blipFill>
            <a:blip r:embed="rId3"/>
            <a:stretch>
              <a:fillRect/>
            </a:stretch>
          </a:blipFill>
        </p:spPr>
        <p:txBody>
          <a:bodyPr>
            <a:normAutofit/>
          </a:bodyPr>
          <a:lstStyle>
            <a:lvl1pPr marL="0" indent="0">
              <a:lnSpc>
                <a:spcPct val="10000"/>
              </a:lnSpc>
              <a:spcBef>
                <a:spcPts val="0"/>
              </a:spcBef>
              <a:buNone/>
              <a:defRPr sz="100"/>
            </a:lvl1pPr>
          </a:lstStyle>
          <a:p>
            <a:pPr lvl="0"/>
            <a:r>
              <a:rPr lang="nl-NL" noProof="0"/>
              <a:t> </a:t>
            </a:r>
          </a:p>
        </p:txBody>
      </p:sp>
      <p:sp>
        <p:nvSpPr>
          <p:cNvPr id="18" name="Placeholder: Datum">
            <a:extLst>
              <a:ext uri="{FF2B5EF4-FFF2-40B4-BE49-F238E27FC236}">
                <a16:creationId xmlns:a16="http://schemas.microsoft.com/office/drawing/2014/main" id="{B7F32B4C-8593-49D7-BABA-DEDDB1390955}"/>
              </a:ext>
            </a:extLst>
          </p:cNvPr>
          <p:cNvSpPr>
            <a:spLocks noGrp="1"/>
          </p:cNvSpPr>
          <p:nvPr>
            <p:ph type="body" sz="quarter" idx="21" hasCustomPrompt="1"/>
          </p:nvPr>
        </p:nvSpPr>
        <p:spPr>
          <a:xfrm>
            <a:off x="6929438" y="301625"/>
            <a:ext cx="2057400" cy="153988"/>
          </a:xfrm>
        </p:spPr>
        <p:txBody>
          <a:bodyPr>
            <a:noAutofit/>
          </a:bodyPr>
          <a:lstStyle>
            <a:lvl1pPr marL="0" indent="0">
              <a:lnSpc>
                <a:spcPct val="100000"/>
              </a:lnSpc>
              <a:spcBef>
                <a:spcPts val="0"/>
              </a:spcBef>
              <a:buNone/>
              <a:defRPr sz="750">
                <a:solidFill>
                  <a:schemeClr val="bg1"/>
                </a:solidFill>
              </a:defRPr>
            </a:lvl1pPr>
          </a:lstStyle>
          <a:p>
            <a:pPr lvl="0"/>
            <a:r>
              <a:rPr lang="nl-NL" noProof="0"/>
              <a:t>[datum]</a:t>
            </a:r>
          </a:p>
        </p:txBody>
      </p:sp>
      <p:sp>
        <p:nvSpPr>
          <p:cNvPr id="14" name="Titel">
            <a:extLst>
              <a:ext uri="{FF2B5EF4-FFF2-40B4-BE49-F238E27FC236}">
                <a16:creationId xmlns:a16="http://schemas.microsoft.com/office/drawing/2014/main" id="{2725C559-CCA9-406D-0EE3-2A30739B9563}"/>
              </a:ext>
            </a:extLst>
          </p:cNvPr>
          <p:cNvSpPr>
            <a:spLocks noGrp="1"/>
          </p:cNvSpPr>
          <p:nvPr>
            <p:ph type="title"/>
          </p:nvPr>
        </p:nvSpPr>
        <p:spPr>
          <a:xfrm>
            <a:off x="6929438" y="817200"/>
            <a:ext cx="2011500" cy="3110400"/>
          </a:xfrm>
        </p:spPr>
        <p:txBody>
          <a:bodyPr anchor="b" anchorCtr="0"/>
          <a:lstStyle>
            <a:lvl1pPr>
              <a:defRPr>
                <a:solidFill>
                  <a:schemeClr val="bg1"/>
                </a:solidFill>
              </a:defRPr>
            </a:lvl1pPr>
          </a:lstStyle>
          <a:p>
            <a:r>
              <a:rPr lang="nl-NL"/>
              <a:t>Klik om stijl te bewerken</a:t>
            </a:r>
          </a:p>
        </p:txBody>
      </p:sp>
      <p:sp>
        <p:nvSpPr>
          <p:cNvPr id="15" name="Ondertitel">
            <a:extLst>
              <a:ext uri="{FF2B5EF4-FFF2-40B4-BE49-F238E27FC236}">
                <a16:creationId xmlns:a16="http://schemas.microsoft.com/office/drawing/2014/main" id="{EA3337A9-979D-B97D-140E-F0ABEF28BB6B}"/>
              </a:ext>
            </a:extLst>
          </p:cNvPr>
          <p:cNvSpPr>
            <a:spLocks noGrp="1"/>
          </p:cNvSpPr>
          <p:nvPr>
            <p:ph type="subTitle" idx="1"/>
          </p:nvPr>
        </p:nvSpPr>
        <p:spPr>
          <a:xfrm>
            <a:off x="6929438" y="4129200"/>
            <a:ext cx="2011500" cy="1821600"/>
          </a:xfrm>
        </p:spPr>
        <p:txBody>
          <a:bodyPr>
            <a:normAutofit/>
          </a:bodyPr>
          <a:lstStyle>
            <a:lvl1pPr marL="0" indent="0" algn="l">
              <a:spcBef>
                <a:spcPts val="0"/>
              </a:spcBef>
              <a:buNone/>
              <a:defRPr sz="1200" i="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Tree>
    <p:extLst>
      <p:ext uri="{BB962C8B-B14F-4D97-AF65-F5344CB8AC3E}">
        <p14:creationId xmlns:p14="http://schemas.microsoft.com/office/powerpoint/2010/main" val="2165682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AE303743-1C02-D3DB-D187-58029F6E8DB7}"/>
              </a:ext>
            </a:extLst>
          </p:cNvPr>
          <p:cNvSpPr>
            <a:spLocks noGrp="1"/>
          </p:cNvSpPr>
          <p:nvPr>
            <p:ph type="ftr" sz="quarter" idx="10"/>
          </p:nvPr>
        </p:nvSpPr>
        <p:spPr/>
        <p:txBody>
          <a:bodyPr/>
          <a:lstStyle/>
          <a:p>
            <a:endParaRPr lang="nl-NL" noProof="0"/>
          </a:p>
        </p:txBody>
      </p:sp>
      <p:sp>
        <p:nvSpPr>
          <p:cNvPr id="4" name="Tijdelijke aanduiding voor dianummer 3">
            <a:extLst>
              <a:ext uri="{FF2B5EF4-FFF2-40B4-BE49-F238E27FC236}">
                <a16:creationId xmlns:a16="http://schemas.microsoft.com/office/drawing/2014/main" id="{421BC02C-751E-8A79-C889-7C66C58004F7}"/>
              </a:ext>
            </a:extLst>
          </p:cNvPr>
          <p:cNvSpPr>
            <a:spLocks noGrp="1"/>
          </p:cNvSpPr>
          <p:nvPr>
            <p:ph type="sldNum" sz="quarter" idx="11"/>
          </p:nvPr>
        </p:nvSpPr>
        <p:spPr/>
        <p:txBody>
          <a:bodyPr/>
          <a:lstStyle/>
          <a:p>
            <a:fld id="{7F5BDB71-409D-4E9A-A9B2-364D2F190F8C}" type="slidenum">
              <a:rPr lang="nl-NL" smtClean="0"/>
              <a:pPr/>
              <a:t>‹#›</a:t>
            </a:fld>
            <a:endParaRPr lang="nl-NL"/>
          </a:p>
        </p:txBody>
      </p:sp>
      <p:sp>
        <p:nvSpPr>
          <p:cNvPr id="5" name="Tijdelijke aanduiding voor afbeelding 16">
            <a:extLst>
              <a:ext uri="{FF2B5EF4-FFF2-40B4-BE49-F238E27FC236}">
                <a16:creationId xmlns:a16="http://schemas.microsoft.com/office/drawing/2014/main" id="{9D9C7DF3-54CF-4750-75CD-9A7A0B7709E7}"/>
              </a:ext>
            </a:extLst>
          </p:cNvPr>
          <p:cNvSpPr>
            <a:spLocks noGrp="1"/>
          </p:cNvSpPr>
          <p:nvPr>
            <p:ph type="pic" sz="quarter" idx="20"/>
          </p:nvPr>
        </p:nvSpPr>
        <p:spPr>
          <a:xfrm>
            <a:off x="6309000" y="0"/>
            <a:ext cx="2835000" cy="6858000"/>
          </a:xfrm>
          <a:solidFill>
            <a:schemeClr val="bg1">
              <a:lumMod val="95000"/>
            </a:schemeClr>
          </a:solidFill>
        </p:spPr>
        <p:txBody>
          <a:bodyPr vert="horz" lIns="0" tIns="1008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endParaRPr lang="nl-NL" noProof="0"/>
          </a:p>
        </p:txBody>
      </p:sp>
      <p:sp>
        <p:nvSpPr>
          <p:cNvPr id="8" name="Tijdelijke aanduiding voor tekst 7">
            <a:extLst>
              <a:ext uri="{FF2B5EF4-FFF2-40B4-BE49-F238E27FC236}">
                <a16:creationId xmlns:a16="http://schemas.microsoft.com/office/drawing/2014/main" id="{84CB6219-7CED-2816-2D64-7C3122FFB2BC}"/>
              </a:ext>
            </a:extLst>
          </p:cNvPr>
          <p:cNvSpPr>
            <a:spLocks noGrp="1"/>
          </p:cNvSpPr>
          <p:nvPr>
            <p:ph type="body" sz="quarter" idx="21" hasCustomPrompt="1"/>
          </p:nvPr>
        </p:nvSpPr>
        <p:spPr>
          <a:xfrm>
            <a:off x="1728000" y="3497263"/>
            <a:ext cx="305100" cy="406800"/>
          </a:xfrm>
          <a:prstGeom prst="ellipse">
            <a:avLst/>
          </a:prstGeom>
          <a:solidFill>
            <a:schemeClr val="accent1"/>
          </a:solidFill>
        </p:spPr>
        <p:txBody>
          <a:bodyPr anchor="ctr" anchorCtr="0">
            <a:noAutofit/>
          </a:bodyPr>
          <a:lstStyle>
            <a:lvl1pPr marL="0" indent="0" algn="ctr">
              <a:buNone/>
              <a:defRPr sz="1500">
                <a:solidFill>
                  <a:srgbClr val="FFFFFF"/>
                </a:solidFill>
              </a:defRPr>
            </a:lvl1pPr>
          </a:lstStyle>
          <a:p>
            <a:pPr lvl="0"/>
            <a:r>
              <a:rPr lang="nl-NL"/>
              <a:t>#</a:t>
            </a:r>
          </a:p>
        </p:txBody>
      </p:sp>
      <p:sp>
        <p:nvSpPr>
          <p:cNvPr id="10" name="Tijdelijke aanduiding voor tekst 9">
            <a:extLst>
              <a:ext uri="{FF2B5EF4-FFF2-40B4-BE49-F238E27FC236}">
                <a16:creationId xmlns:a16="http://schemas.microsoft.com/office/drawing/2014/main" id="{D031AB33-884B-3399-7002-377D0DFD359D}"/>
              </a:ext>
            </a:extLst>
          </p:cNvPr>
          <p:cNvSpPr>
            <a:spLocks noGrp="1"/>
          </p:cNvSpPr>
          <p:nvPr>
            <p:ph type="body" sz="quarter" idx="22" hasCustomPrompt="1"/>
          </p:nvPr>
        </p:nvSpPr>
        <p:spPr>
          <a:xfrm>
            <a:off x="2115042" y="3549250"/>
            <a:ext cx="1702358" cy="492443"/>
          </a:xfrm>
        </p:spPr>
        <p:txBody>
          <a:bodyPr>
            <a:noAutofit/>
          </a:bodyPr>
          <a:lstStyle>
            <a:lvl1pPr marL="0" indent="0">
              <a:buNone/>
              <a:defRPr sz="1350"/>
            </a:lvl1pPr>
          </a:lstStyle>
          <a:p>
            <a:pPr lvl="0"/>
            <a:r>
              <a:rPr lang="nl-NL"/>
              <a:t>[onderwerp]</a:t>
            </a:r>
          </a:p>
        </p:txBody>
      </p:sp>
      <p:sp>
        <p:nvSpPr>
          <p:cNvPr id="13" name="Tijdelijke aanduiding voor tekst 7">
            <a:extLst>
              <a:ext uri="{FF2B5EF4-FFF2-40B4-BE49-F238E27FC236}">
                <a16:creationId xmlns:a16="http://schemas.microsoft.com/office/drawing/2014/main" id="{4051D526-AF27-DA02-B352-90E9FAAD9162}"/>
              </a:ext>
            </a:extLst>
          </p:cNvPr>
          <p:cNvSpPr>
            <a:spLocks noGrp="1"/>
          </p:cNvSpPr>
          <p:nvPr>
            <p:ph type="body" sz="quarter" idx="23" hasCustomPrompt="1"/>
          </p:nvPr>
        </p:nvSpPr>
        <p:spPr>
          <a:xfrm>
            <a:off x="1728000" y="4144963"/>
            <a:ext cx="305100" cy="406800"/>
          </a:xfrm>
          <a:prstGeom prst="ellipse">
            <a:avLst/>
          </a:prstGeom>
          <a:solidFill>
            <a:schemeClr val="accent1"/>
          </a:solidFill>
        </p:spPr>
        <p:txBody>
          <a:bodyPr anchor="ctr" anchorCtr="0">
            <a:noAutofit/>
          </a:bodyPr>
          <a:lstStyle>
            <a:lvl1pPr marL="0" indent="0" algn="ctr">
              <a:buNone/>
              <a:defRPr sz="1500">
                <a:solidFill>
                  <a:srgbClr val="FFFFFF"/>
                </a:solidFill>
              </a:defRPr>
            </a:lvl1pPr>
          </a:lstStyle>
          <a:p>
            <a:pPr lvl="0"/>
            <a:r>
              <a:rPr lang="nl-NL"/>
              <a:t>#</a:t>
            </a:r>
          </a:p>
        </p:txBody>
      </p:sp>
      <p:sp>
        <p:nvSpPr>
          <p:cNvPr id="14" name="Tijdelijke aanduiding voor tekst 9">
            <a:extLst>
              <a:ext uri="{FF2B5EF4-FFF2-40B4-BE49-F238E27FC236}">
                <a16:creationId xmlns:a16="http://schemas.microsoft.com/office/drawing/2014/main" id="{53F1E21E-710C-530F-424B-1C3790EBEF64}"/>
              </a:ext>
            </a:extLst>
          </p:cNvPr>
          <p:cNvSpPr>
            <a:spLocks noGrp="1"/>
          </p:cNvSpPr>
          <p:nvPr>
            <p:ph type="body" sz="quarter" idx="24" hasCustomPrompt="1"/>
          </p:nvPr>
        </p:nvSpPr>
        <p:spPr>
          <a:xfrm>
            <a:off x="2115042" y="4196950"/>
            <a:ext cx="1702358" cy="492443"/>
          </a:xfrm>
        </p:spPr>
        <p:txBody>
          <a:bodyPr>
            <a:noAutofit/>
          </a:bodyPr>
          <a:lstStyle>
            <a:lvl1pPr marL="0" indent="0">
              <a:buNone/>
              <a:defRPr sz="1350"/>
            </a:lvl1pPr>
          </a:lstStyle>
          <a:p>
            <a:pPr lvl="0"/>
            <a:r>
              <a:rPr lang="nl-NL"/>
              <a:t>[onderwerp]</a:t>
            </a:r>
          </a:p>
        </p:txBody>
      </p:sp>
      <p:sp>
        <p:nvSpPr>
          <p:cNvPr id="15" name="Tijdelijke aanduiding voor tekst 7">
            <a:extLst>
              <a:ext uri="{FF2B5EF4-FFF2-40B4-BE49-F238E27FC236}">
                <a16:creationId xmlns:a16="http://schemas.microsoft.com/office/drawing/2014/main" id="{6F231425-8C38-FC32-092A-85937800B353}"/>
              </a:ext>
            </a:extLst>
          </p:cNvPr>
          <p:cNvSpPr>
            <a:spLocks noGrp="1"/>
          </p:cNvSpPr>
          <p:nvPr>
            <p:ph type="body" sz="quarter" idx="25" hasCustomPrompt="1"/>
          </p:nvPr>
        </p:nvSpPr>
        <p:spPr>
          <a:xfrm>
            <a:off x="1728000" y="4792663"/>
            <a:ext cx="305100" cy="406800"/>
          </a:xfrm>
          <a:prstGeom prst="ellipse">
            <a:avLst/>
          </a:prstGeom>
          <a:solidFill>
            <a:schemeClr val="accent1"/>
          </a:solidFill>
        </p:spPr>
        <p:txBody>
          <a:bodyPr anchor="ctr" anchorCtr="0">
            <a:noAutofit/>
          </a:bodyPr>
          <a:lstStyle>
            <a:lvl1pPr marL="0" indent="0" algn="ctr">
              <a:buNone/>
              <a:defRPr sz="1500">
                <a:solidFill>
                  <a:srgbClr val="FFFFFF"/>
                </a:solidFill>
              </a:defRPr>
            </a:lvl1pPr>
          </a:lstStyle>
          <a:p>
            <a:pPr lvl="0"/>
            <a:r>
              <a:rPr lang="nl-NL"/>
              <a:t>#</a:t>
            </a:r>
          </a:p>
        </p:txBody>
      </p:sp>
      <p:sp>
        <p:nvSpPr>
          <p:cNvPr id="16" name="Tijdelijke aanduiding voor tekst 9">
            <a:extLst>
              <a:ext uri="{FF2B5EF4-FFF2-40B4-BE49-F238E27FC236}">
                <a16:creationId xmlns:a16="http://schemas.microsoft.com/office/drawing/2014/main" id="{EB0560DB-A794-9093-5B8A-E041770A150F}"/>
              </a:ext>
            </a:extLst>
          </p:cNvPr>
          <p:cNvSpPr>
            <a:spLocks noGrp="1"/>
          </p:cNvSpPr>
          <p:nvPr>
            <p:ph type="body" sz="quarter" idx="26" hasCustomPrompt="1"/>
          </p:nvPr>
        </p:nvSpPr>
        <p:spPr>
          <a:xfrm>
            <a:off x="2115042" y="4844650"/>
            <a:ext cx="1702358" cy="492443"/>
          </a:xfrm>
        </p:spPr>
        <p:txBody>
          <a:bodyPr>
            <a:noAutofit/>
          </a:bodyPr>
          <a:lstStyle>
            <a:lvl1pPr marL="0" indent="0">
              <a:buNone/>
              <a:defRPr sz="1350"/>
            </a:lvl1pPr>
          </a:lstStyle>
          <a:p>
            <a:pPr lvl="0"/>
            <a:r>
              <a:rPr lang="nl-NL"/>
              <a:t>[onderwerp]</a:t>
            </a:r>
          </a:p>
        </p:txBody>
      </p:sp>
      <p:sp>
        <p:nvSpPr>
          <p:cNvPr id="17" name="Tijdelijke aanduiding voor tekst 7">
            <a:extLst>
              <a:ext uri="{FF2B5EF4-FFF2-40B4-BE49-F238E27FC236}">
                <a16:creationId xmlns:a16="http://schemas.microsoft.com/office/drawing/2014/main" id="{96A75246-656E-28F7-E60D-D0E82115588A}"/>
              </a:ext>
            </a:extLst>
          </p:cNvPr>
          <p:cNvSpPr>
            <a:spLocks noGrp="1"/>
          </p:cNvSpPr>
          <p:nvPr>
            <p:ph type="body" sz="quarter" idx="27" hasCustomPrompt="1"/>
          </p:nvPr>
        </p:nvSpPr>
        <p:spPr>
          <a:xfrm>
            <a:off x="3930151" y="3497263"/>
            <a:ext cx="305100" cy="406800"/>
          </a:xfrm>
          <a:prstGeom prst="ellipse">
            <a:avLst/>
          </a:prstGeom>
          <a:solidFill>
            <a:schemeClr val="accent1"/>
          </a:solidFill>
        </p:spPr>
        <p:txBody>
          <a:bodyPr anchor="ctr" anchorCtr="0">
            <a:noAutofit/>
          </a:bodyPr>
          <a:lstStyle>
            <a:lvl1pPr marL="0" indent="0" algn="ctr">
              <a:buNone/>
              <a:defRPr sz="1500">
                <a:solidFill>
                  <a:srgbClr val="FFFFFF"/>
                </a:solidFill>
              </a:defRPr>
            </a:lvl1pPr>
          </a:lstStyle>
          <a:p>
            <a:pPr lvl="0"/>
            <a:r>
              <a:rPr lang="nl-NL"/>
              <a:t>#</a:t>
            </a:r>
          </a:p>
        </p:txBody>
      </p:sp>
      <p:sp>
        <p:nvSpPr>
          <p:cNvPr id="18" name="Tijdelijke aanduiding voor tekst 9">
            <a:extLst>
              <a:ext uri="{FF2B5EF4-FFF2-40B4-BE49-F238E27FC236}">
                <a16:creationId xmlns:a16="http://schemas.microsoft.com/office/drawing/2014/main" id="{6DD3380D-08B7-2F31-2629-9330AC562480}"/>
              </a:ext>
            </a:extLst>
          </p:cNvPr>
          <p:cNvSpPr>
            <a:spLocks noGrp="1"/>
          </p:cNvSpPr>
          <p:nvPr>
            <p:ph type="body" sz="quarter" idx="28" hasCustomPrompt="1"/>
          </p:nvPr>
        </p:nvSpPr>
        <p:spPr>
          <a:xfrm>
            <a:off x="4318215" y="3549250"/>
            <a:ext cx="1703700" cy="492443"/>
          </a:xfrm>
        </p:spPr>
        <p:txBody>
          <a:bodyPr>
            <a:noAutofit/>
          </a:bodyPr>
          <a:lstStyle>
            <a:lvl1pPr marL="0" indent="0">
              <a:buNone/>
              <a:defRPr sz="1350"/>
            </a:lvl1pPr>
          </a:lstStyle>
          <a:p>
            <a:pPr lvl="0"/>
            <a:r>
              <a:rPr lang="nl-NL"/>
              <a:t>[onderwerp]</a:t>
            </a:r>
          </a:p>
        </p:txBody>
      </p:sp>
      <p:sp>
        <p:nvSpPr>
          <p:cNvPr id="19" name="Tijdelijke aanduiding voor tekst 7">
            <a:extLst>
              <a:ext uri="{FF2B5EF4-FFF2-40B4-BE49-F238E27FC236}">
                <a16:creationId xmlns:a16="http://schemas.microsoft.com/office/drawing/2014/main" id="{13A3ED90-6526-CA3B-FB0B-0044843B951D}"/>
              </a:ext>
            </a:extLst>
          </p:cNvPr>
          <p:cNvSpPr>
            <a:spLocks noGrp="1"/>
          </p:cNvSpPr>
          <p:nvPr>
            <p:ph type="body" sz="quarter" idx="29" hasCustomPrompt="1"/>
          </p:nvPr>
        </p:nvSpPr>
        <p:spPr>
          <a:xfrm>
            <a:off x="3935024" y="4144963"/>
            <a:ext cx="305100" cy="406800"/>
          </a:xfrm>
          <a:prstGeom prst="ellipse">
            <a:avLst/>
          </a:prstGeom>
          <a:solidFill>
            <a:schemeClr val="accent1"/>
          </a:solidFill>
        </p:spPr>
        <p:txBody>
          <a:bodyPr anchor="ctr" anchorCtr="0">
            <a:noAutofit/>
          </a:bodyPr>
          <a:lstStyle>
            <a:lvl1pPr marL="0" indent="0" algn="ctr">
              <a:buNone/>
              <a:defRPr sz="1500">
                <a:solidFill>
                  <a:srgbClr val="FFFFFF"/>
                </a:solidFill>
              </a:defRPr>
            </a:lvl1pPr>
          </a:lstStyle>
          <a:p>
            <a:pPr lvl="0"/>
            <a:r>
              <a:rPr lang="nl-NL"/>
              <a:t>#</a:t>
            </a:r>
          </a:p>
        </p:txBody>
      </p:sp>
      <p:sp>
        <p:nvSpPr>
          <p:cNvPr id="20" name="Tijdelijke aanduiding voor tekst 9">
            <a:extLst>
              <a:ext uri="{FF2B5EF4-FFF2-40B4-BE49-F238E27FC236}">
                <a16:creationId xmlns:a16="http://schemas.microsoft.com/office/drawing/2014/main" id="{52663CBD-2079-412F-647E-319C8A82AA1F}"/>
              </a:ext>
            </a:extLst>
          </p:cNvPr>
          <p:cNvSpPr>
            <a:spLocks noGrp="1"/>
          </p:cNvSpPr>
          <p:nvPr>
            <p:ph type="body" sz="quarter" idx="30" hasCustomPrompt="1"/>
          </p:nvPr>
        </p:nvSpPr>
        <p:spPr>
          <a:xfrm>
            <a:off x="4318215" y="4196950"/>
            <a:ext cx="1703700" cy="492443"/>
          </a:xfrm>
        </p:spPr>
        <p:txBody>
          <a:bodyPr>
            <a:noAutofit/>
          </a:bodyPr>
          <a:lstStyle>
            <a:lvl1pPr marL="0" indent="0">
              <a:buNone/>
              <a:defRPr sz="1350"/>
            </a:lvl1pPr>
          </a:lstStyle>
          <a:p>
            <a:pPr lvl="0"/>
            <a:r>
              <a:rPr lang="nl-NL"/>
              <a:t>[onderwerp]</a:t>
            </a:r>
          </a:p>
        </p:txBody>
      </p:sp>
      <p:sp>
        <p:nvSpPr>
          <p:cNvPr id="21" name="Tijdelijke aanduiding voor tekst 7">
            <a:extLst>
              <a:ext uri="{FF2B5EF4-FFF2-40B4-BE49-F238E27FC236}">
                <a16:creationId xmlns:a16="http://schemas.microsoft.com/office/drawing/2014/main" id="{6D8FE7B0-03A2-A387-F6B2-08A9E392E239}"/>
              </a:ext>
            </a:extLst>
          </p:cNvPr>
          <p:cNvSpPr>
            <a:spLocks noGrp="1"/>
          </p:cNvSpPr>
          <p:nvPr>
            <p:ph type="body" sz="quarter" idx="31" hasCustomPrompt="1"/>
          </p:nvPr>
        </p:nvSpPr>
        <p:spPr>
          <a:xfrm>
            <a:off x="3915257" y="4792663"/>
            <a:ext cx="305100" cy="406800"/>
          </a:xfrm>
          <a:prstGeom prst="ellipse">
            <a:avLst/>
          </a:prstGeom>
          <a:solidFill>
            <a:schemeClr val="accent1"/>
          </a:solidFill>
        </p:spPr>
        <p:txBody>
          <a:bodyPr anchor="ctr" anchorCtr="0">
            <a:noAutofit/>
          </a:bodyPr>
          <a:lstStyle>
            <a:lvl1pPr marL="0" indent="0" algn="ctr">
              <a:buNone/>
              <a:defRPr sz="1500">
                <a:solidFill>
                  <a:srgbClr val="FFFFFF"/>
                </a:solidFill>
              </a:defRPr>
            </a:lvl1pPr>
          </a:lstStyle>
          <a:p>
            <a:pPr lvl="0"/>
            <a:r>
              <a:rPr lang="nl-NL"/>
              <a:t>#</a:t>
            </a:r>
          </a:p>
        </p:txBody>
      </p:sp>
      <p:sp>
        <p:nvSpPr>
          <p:cNvPr id="22" name="Tijdelijke aanduiding voor tekst 9">
            <a:extLst>
              <a:ext uri="{FF2B5EF4-FFF2-40B4-BE49-F238E27FC236}">
                <a16:creationId xmlns:a16="http://schemas.microsoft.com/office/drawing/2014/main" id="{FF39372B-1F79-257C-E3DC-0719952DED93}"/>
              </a:ext>
            </a:extLst>
          </p:cNvPr>
          <p:cNvSpPr>
            <a:spLocks noGrp="1"/>
          </p:cNvSpPr>
          <p:nvPr>
            <p:ph type="body" sz="quarter" idx="32" hasCustomPrompt="1"/>
          </p:nvPr>
        </p:nvSpPr>
        <p:spPr>
          <a:xfrm>
            <a:off x="4318215" y="4844650"/>
            <a:ext cx="1703700" cy="492443"/>
          </a:xfrm>
        </p:spPr>
        <p:txBody>
          <a:bodyPr>
            <a:noAutofit/>
          </a:bodyPr>
          <a:lstStyle>
            <a:lvl1pPr marL="0" indent="0">
              <a:buNone/>
              <a:defRPr sz="1350"/>
            </a:lvl1pPr>
          </a:lstStyle>
          <a:p>
            <a:pPr lvl="0"/>
            <a:r>
              <a:rPr lang="nl-NL"/>
              <a:t>[onderwerp]</a:t>
            </a:r>
          </a:p>
        </p:txBody>
      </p:sp>
      <p:sp>
        <p:nvSpPr>
          <p:cNvPr id="2" name="Titel 1">
            <a:extLst>
              <a:ext uri="{FF2B5EF4-FFF2-40B4-BE49-F238E27FC236}">
                <a16:creationId xmlns:a16="http://schemas.microsoft.com/office/drawing/2014/main" id="{7FEEC9C4-F2AE-96B7-65BC-8DC4791A2DE9}"/>
              </a:ext>
            </a:extLst>
          </p:cNvPr>
          <p:cNvSpPr>
            <a:spLocks noGrp="1"/>
          </p:cNvSpPr>
          <p:nvPr>
            <p:ph type="title"/>
          </p:nvPr>
        </p:nvSpPr>
        <p:spPr>
          <a:xfrm>
            <a:off x="1728000" y="664725"/>
            <a:ext cx="4264219" cy="775597"/>
          </a:xfrm>
        </p:spPr>
        <p:txBody>
          <a:bodyPr/>
          <a:lstStyle/>
          <a:p>
            <a:r>
              <a:rPr lang="nl-NL"/>
              <a:t>Klik om stijl te bewerken</a:t>
            </a:r>
          </a:p>
        </p:txBody>
      </p:sp>
      <p:sp>
        <p:nvSpPr>
          <p:cNvPr id="24" name="Section name">
            <a:extLst>
              <a:ext uri="{FF2B5EF4-FFF2-40B4-BE49-F238E27FC236}">
                <a16:creationId xmlns:a16="http://schemas.microsoft.com/office/drawing/2014/main" id="{DBF5E2A6-A759-E3C8-E309-F78B65C4479C}"/>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376945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nl-N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Click to edit Master text styles</a:t>
            </a:r>
          </a:p>
        </p:txBody>
      </p:sp>
      <p:sp>
        <p:nvSpPr>
          <p:cNvPr id="4" name="Date Placeholder 3"/>
          <p:cNvSpPr>
            <a:spLocks noGrp="1"/>
          </p:cNvSpPr>
          <p:nvPr>
            <p:ph type="dt" sz="half" idx="10"/>
          </p:nvPr>
        </p:nvSpPr>
        <p:spPr/>
        <p:txBody>
          <a:bodyPr/>
          <a:lstStyle/>
          <a:p>
            <a:fld id="{F852F4BC-C06D-5E48-8D0A-A5C47946D712}"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DA275-D5E7-0749-BBAA-3BDE312A678B}" type="slidenum">
              <a:rPr lang="en-US" smtClean="0"/>
              <a:t>‹#›</a:t>
            </a:fld>
            <a:endParaRPr lang="en-US"/>
          </a:p>
        </p:txBody>
      </p:sp>
    </p:spTree>
    <p:extLst>
      <p:ext uri="{BB962C8B-B14F-4D97-AF65-F5344CB8AC3E}">
        <p14:creationId xmlns:p14="http://schemas.microsoft.com/office/powerpoint/2010/main" val="1074376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AE303743-1C02-D3DB-D187-58029F6E8DB7}"/>
              </a:ext>
            </a:extLst>
          </p:cNvPr>
          <p:cNvSpPr>
            <a:spLocks noGrp="1"/>
          </p:cNvSpPr>
          <p:nvPr>
            <p:ph type="ftr" sz="quarter" idx="10"/>
          </p:nvPr>
        </p:nvSpPr>
        <p:spPr/>
        <p:txBody>
          <a:bodyPr/>
          <a:lstStyle/>
          <a:p>
            <a:endParaRPr lang="nl-NL" noProof="0"/>
          </a:p>
        </p:txBody>
      </p:sp>
      <p:sp>
        <p:nvSpPr>
          <p:cNvPr id="4" name="Tijdelijke aanduiding voor dianummer 3">
            <a:extLst>
              <a:ext uri="{FF2B5EF4-FFF2-40B4-BE49-F238E27FC236}">
                <a16:creationId xmlns:a16="http://schemas.microsoft.com/office/drawing/2014/main" id="{421BC02C-751E-8A79-C889-7C66C58004F7}"/>
              </a:ext>
            </a:extLst>
          </p:cNvPr>
          <p:cNvSpPr>
            <a:spLocks noGrp="1"/>
          </p:cNvSpPr>
          <p:nvPr>
            <p:ph type="sldNum" sz="quarter" idx="11"/>
          </p:nvPr>
        </p:nvSpPr>
        <p:spPr/>
        <p:txBody>
          <a:bodyPr/>
          <a:lstStyle/>
          <a:p>
            <a:fld id="{7F5BDB71-409D-4E9A-A9B2-364D2F190F8C}" type="slidenum">
              <a:rPr lang="nl-NL" smtClean="0"/>
              <a:pPr/>
              <a:t>‹#›</a:t>
            </a:fld>
            <a:endParaRPr lang="nl-NL"/>
          </a:p>
        </p:txBody>
      </p:sp>
      <p:sp>
        <p:nvSpPr>
          <p:cNvPr id="5" name="Tijdelijke aanduiding voor afbeelding 16">
            <a:extLst>
              <a:ext uri="{FF2B5EF4-FFF2-40B4-BE49-F238E27FC236}">
                <a16:creationId xmlns:a16="http://schemas.microsoft.com/office/drawing/2014/main" id="{9D9C7DF3-54CF-4750-75CD-9A7A0B7709E7}"/>
              </a:ext>
            </a:extLst>
          </p:cNvPr>
          <p:cNvSpPr>
            <a:spLocks noGrp="1"/>
          </p:cNvSpPr>
          <p:nvPr>
            <p:ph type="pic" sz="quarter" idx="20"/>
          </p:nvPr>
        </p:nvSpPr>
        <p:spPr>
          <a:xfrm>
            <a:off x="1276709" y="2349500"/>
            <a:ext cx="2835000" cy="4508500"/>
          </a:xfrm>
          <a:solidFill>
            <a:schemeClr val="bg1">
              <a:lumMod val="95000"/>
            </a:schemeClr>
          </a:solidFill>
        </p:spPr>
        <p:txBody>
          <a:bodyPr vert="horz" lIns="0" tIns="1008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endParaRPr lang="nl-NL" noProof="0"/>
          </a:p>
        </p:txBody>
      </p:sp>
      <p:sp>
        <p:nvSpPr>
          <p:cNvPr id="7" name="Tijdelijke aanduiding voor tekst 6">
            <a:extLst>
              <a:ext uri="{FF2B5EF4-FFF2-40B4-BE49-F238E27FC236}">
                <a16:creationId xmlns:a16="http://schemas.microsoft.com/office/drawing/2014/main" id="{0C0D79F4-D6E4-1AFA-EF36-54530C167BB3}"/>
              </a:ext>
            </a:extLst>
          </p:cNvPr>
          <p:cNvSpPr>
            <a:spLocks noGrp="1"/>
          </p:cNvSpPr>
          <p:nvPr>
            <p:ph type="body" sz="quarter" idx="21" hasCustomPrompt="1"/>
          </p:nvPr>
        </p:nvSpPr>
        <p:spPr>
          <a:xfrm>
            <a:off x="4469909" y="2501900"/>
            <a:ext cx="1097279" cy="184666"/>
          </a:xfrm>
        </p:spPr>
        <p:txBody>
          <a:bodyPr>
            <a:noAutofit/>
          </a:bodyPr>
          <a:lstStyle>
            <a:lvl1pPr marL="0" indent="0">
              <a:buNone/>
              <a:defRPr sz="900">
                <a:latin typeface="+mj-lt"/>
              </a:defRPr>
            </a:lvl1pPr>
          </a:lstStyle>
          <a:p>
            <a:pPr lvl="0"/>
            <a:r>
              <a:rPr lang="nl-NL"/>
              <a:t>[tijdstip]</a:t>
            </a:r>
          </a:p>
        </p:txBody>
      </p:sp>
      <p:cxnSp>
        <p:nvCxnSpPr>
          <p:cNvPr id="11" name="Lijn">
            <a:extLst>
              <a:ext uri="{FF2B5EF4-FFF2-40B4-BE49-F238E27FC236}">
                <a16:creationId xmlns:a16="http://schemas.microsoft.com/office/drawing/2014/main" id="{6F51C547-766B-85B3-A2F2-DCE4A2CAC6AC}"/>
              </a:ext>
            </a:extLst>
          </p:cNvPr>
          <p:cNvCxnSpPr/>
          <p:nvPr userDrawn="1"/>
        </p:nvCxnSpPr>
        <p:spPr>
          <a:xfrm>
            <a:off x="5757141" y="2349500"/>
            <a:ext cx="0" cy="45085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ijdelijke aanduiding voor tekst 6">
            <a:extLst>
              <a:ext uri="{FF2B5EF4-FFF2-40B4-BE49-F238E27FC236}">
                <a16:creationId xmlns:a16="http://schemas.microsoft.com/office/drawing/2014/main" id="{862F840A-F5CD-9EBC-F2D0-44C164B2E2E6}"/>
              </a:ext>
            </a:extLst>
          </p:cNvPr>
          <p:cNvSpPr>
            <a:spLocks noGrp="1"/>
          </p:cNvSpPr>
          <p:nvPr>
            <p:ph type="body" sz="quarter" idx="22" hasCustomPrompt="1"/>
          </p:nvPr>
        </p:nvSpPr>
        <p:spPr>
          <a:xfrm>
            <a:off x="4469909" y="3444882"/>
            <a:ext cx="1097279" cy="184666"/>
          </a:xfrm>
        </p:spPr>
        <p:txBody>
          <a:bodyPr>
            <a:noAutofit/>
          </a:bodyPr>
          <a:lstStyle>
            <a:lvl1pPr marL="0" indent="0">
              <a:buNone/>
              <a:defRPr sz="900">
                <a:latin typeface="+mj-lt"/>
              </a:defRPr>
            </a:lvl1pPr>
          </a:lstStyle>
          <a:p>
            <a:pPr lvl="0"/>
            <a:r>
              <a:rPr lang="nl-NL"/>
              <a:t>[tijdstip]</a:t>
            </a:r>
          </a:p>
        </p:txBody>
      </p:sp>
      <p:sp>
        <p:nvSpPr>
          <p:cNvPr id="25" name="Tijdelijke aanduiding voor tekst 6">
            <a:extLst>
              <a:ext uri="{FF2B5EF4-FFF2-40B4-BE49-F238E27FC236}">
                <a16:creationId xmlns:a16="http://schemas.microsoft.com/office/drawing/2014/main" id="{6CCDE6C7-E062-F388-30D7-94894FC557BB}"/>
              </a:ext>
            </a:extLst>
          </p:cNvPr>
          <p:cNvSpPr>
            <a:spLocks noGrp="1"/>
          </p:cNvSpPr>
          <p:nvPr>
            <p:ph type="body" sz="quarter" idx="23" hasCustomPrompt="1"/>
          </p:nvPr>
        </p:nvSpPr>
        <p:spPr>
          <a:xfrm>
            <a:off x="4469909" y="4387864"/>
            <a:ext cx="1097279" cy="184666"/>
          </a:xfrm>
        </p:spPr>
        <p:txBody>
          <a:bodyPr>
            <a:noAutofit/>
          </a:bodyPr>
          <a:lstStyle>
            <a:lvl1pPr marL="0" indent="0">
              <a:buNone/>
              <a:defRPr sz="900">
                <a:latin typeface="+mj-lt"/>
              </a:defRPr>
            </a:lvl1pPr>
          </a:lstStyle>
          <a:p>
            <a:pPr lvl="0"/>
            <a:r>
              <a:rPr lang="nl-NL"/>
              <a:t>[tijdstip]</a:t>
            </a:r>
          </a:p>
        </p:txBody>
      </p:sp>
      <p:sp>
        <p:nvSpPr>
          <p:cNvPr id="26" name="Tijdelijke aanduiding voor tekst 6">
            <a:extLst>
              <a:ext uri="{FF2B5EF4-FFF2-40B4-BE49-F238E27FC236}">
                <a16:creationId xmlns:a16="http://schemas.microsoft.com/office/drawing/2014/main" id="{53274E73-E1EE-93CF-75EF-4D5886DF9ECD}"/>
              </a:ext>
            </a:extLst>
          </p:cNvPr>
          <p:cNvSpPr>
            <a:spLocks noGrp="1"/>
          </p:cNvSpPr>
          <p:nvPr>
            <p:ph type="body" sz="quarter" idx="24" hasCustomPrompt="1"/>
          </p:nvPr>
        </p:nvSpPr>
        <p:spPr>
          <a:xfrm>
            <a:off x="4469909" y="5330847"/>
            <a:ext cx="1097279" cy="184666"/>
          </a:xfrm>
        </p:spPr>
        <p:txBody>
          <a:bodyPr>
            <a:noAutofit/>
          </a:bodyPr>
          <a:lstStyle>
            <a:lvl1pPr marL="0" indent="0">
              <a:buNone/>
              <a:defRPr sz="900">
                <a:latin typeface="+mj-lt"/>
              </a:defRPr>
            </a:lvl1pPr>
          </a:lstStyle>
          <a:p>
            <a:pPr lvl="0"/>
            <a:r>
              <a:rPr lang="nl-NL"/>
              <a:t>[tijdstip]</a:t>
            </a:r>
          </a:p>
        </p:txBody>
      </p:sp>
      <p:sp>
        <p:nvSpPr>
          <p:cNvPr id="27" name="Tijdelijke aanduiding voor tekst 6">
            <a:extLst>
              <a:ext uri="{FF2B5EF4-FFF2-40B4-BE49-F238E27FC236}">
                <a16:creationId xmlns:a16="http://schemas.microsoft.com/office/drawing/2014/main" id="{7C0C9B42-87EE-7441-5B11-27CD2953BCD6}"/>
              </a:ext>
            </a:extLst>
          </p:cNvPr>
          <p:cNvSpPr>
            <a:spLocks noGrp="1"/>
          </p:cNvSpPr>
          <p:nvPr>
            <p:ph type="body" sz="quarter" idx="25" hasCustomPrompt="1"/>
          </p:nvPr>
        </p:nvSpPr>
        <p:spPr>
          <a:xfrm>
            <a:off x="5928088" y="2501900"/>
            <a:ext cx="2577741" cy="184666"/>
          </a:xfrm>
        </p:spPr>
        <p:txBody>
          <a:bodyPr>
            <a:noAutofit/>
          </a:bodyPr>
          <a:lstStyle>
            <a:lvl1pPr marL="0" indent="0">
              <a:buNone/>
              <a:defRPr sz="900">
                <a:solidFill>
                  <a:schemeClr val="tx2"/>
                </a:solidFill>
                <a:latin typeface="+mj-lt"/>
              </a:defRPr>
            </a:lvl1pPr>
          </a:lstStyle>
          <a:p>
            <a:pPr lvl="0"/>
            <a:r>
              <a:rPr lang="nl-NL"/>
              <a:t>[event name]</a:t>
            </a:r>
          </a:p>
        </p:txBody>
      </p:sp>
      <p:sp>
        <p:nvSpPr>
          <p:cNvPr id="12" name="Titel 11">
            <a:extLst>
              <a:ext uri="{FF2B5EF4-FFF2-40B4-BE49-F238E27FC236}">
                <a16:creationId xmlns:a16="http://schemas.microsoft.com/office/drawing/2014/main" id="{A0BA4B77-D8AB-F9A1-7C9E-5049D7964615}"/>
              </a:ext>
            </a:extLst>
          </p:cNvPr>
          <p:cNvSpPr>
            <a:spLocks noGrp="1"/>
          </p:cNvSpPr>
          <p:nvPr>
            <p:ph type="title"/>
          </p:nvPr>
        </p:nvSpPr>
        <p:spPr/>
        <p:txBody>
          <a:bodyPr/>
          <a:lstStyle/>
          <a:p>
            <a:r>
              <a:rPr lang="nl-NL"/>
              <a:t>Klik om stijl te bewerken</a:t>
            </a:r>
          </a:p>
        </p:txBody>
      </p:sp>
      <p:sp>
        <p:nvSpPr>
          <p:cNvPr id="28" name="Tijdelijke aanduiding voor tekst 6">
            <a:extLst>
              <a:ext uri="{FF2B5EF4-FFF2-40B4-BE49-F238E27FC236}">
                <a16:creationId xmlns:a16="http://schemas.microsoft.com/office/drawing/2014/main" id="{CD1FD28F-BACB-C559-40AD-0262F7C3757F}"/>
              </a:ext>
            </a:extLst>
          </p:cNvPr>
          <p:cNvSpPr>
            <a:spLocks noGrp="1"/>
          </p:cNvSpPr>
          <p:nvPr>
            <p:ph type="body" sz="quarter" idx="26" hasCustomPrompt="1"/>
          </p:nvPr>
        </p:nvSpPr>
        <p:spPr>
          <a:xfrm>
            <a:off x="5928087" y="2711966"/>
            <a:ext cx="2577739" cy="555943"/>
          </a:xfrm>
        </p:spPr>
        <p:txBody>
          <a:bodyPr>
            <a:noAutofit/>
          </a:bodyPr>
          <a:lstStyle>
            <a:lvl1pPr marL="0" indent="0">
              <a:buNone/>
              <a:defRPr sz="900">
                <a:latin typeface="+mn-lt"/>
              </a:defRPr>
            </a:lvl1pPr>
          </a:lstStyle>
          <a:p>
            <a:pPr lvl="0"/>
            <a:r>
              <a:rPr lang="nl-NL"/>
              <a:t>[details]</a:t>
            </a:r>
          </a:p>
        </p:txBody>
      </p:sp>
      <p:sp>
        <p:nvSpPr>
          <p:cNvPr id="29" name="Tijdelijke aanduiding voor tekst 6">
            <a:extLst>
              <a:ext uri="{FF2B5EF4-FFF2-40B4-BE49-F238E27FC236}">
                <a16:creationId xmlns:a16="http://schemas.microsoft.com/office/drawing/2014/main" id="{F96087F8-C1BC-2345-9AED-68792277C894}"/>
              </a:ext>
            </a:extLst>
          </p:cNvPr>
          <p:cNvSpPr>
            <a:spLocks noGrp="1"/>
          </p:cNvSpPr>
          <p:nvPr>
            <p:ph type="body" sz="quarter" idx="27" hasCustomPrompt="1"/>
          </p:nvPr>
        </p:nvSpPr>
        <p:spPr>
          <a:xfrm>
            <a:off x="5928088" y="3444240"/>
            <a:ext cx="2577741" cy="184666"/>
          </a:xfrm>
        </p:spPr>
        <p:txBody>
          <a:bodyPr>
            <a:noAutofit/>
          </a:bodyPr>
          <a:lstStyle>
            <a:lvl1pPr marL="0" indent="0">
              <a:buNone/>
              <a:defRPr sz="900">
                <a:solidFill>
                  <a:schemeClr val="tx2"/>
                </a:solidFill>
                <a:latin typeface="+mj-lt"/>
              </a:defRPr>
            </a:lvl1pPr>
          </a:lstStyle>
          <a:p>
            <a:pPr lvl="0"/>
            <a:r>
              <a:rPr lang="nl-NL"/>
              <a:t>[event name]</a:t>
            </a:r>
          </a:p>
        </p:txBody>
      </p:sp>
      <p:sp>
        <p:nvSpPr>
          <p:cNvPr id="30" name="Tijdelijke aanduiding voor tekst 6">
            <a:extLst>
              <a:ext uri="{FF2B5EF4-FFF2-40B4-BE49-F238E27FC236}">
                <a16:creationId xmlns:a16="http://schemas.microsoft.com/office/drawing/2014/main" id="{4B6A7EA5-0D31-ECEC-32B2-538458EDAB7F}"/>
              </a:ext>
            </a:extLst>
          </p:cNvPr>
          <p:cNvSpPr>
            <a:spLocks noGrp="1"/>
          </p:cNvSpPr>
          <p:nvPr>
            <p:ph type="body" sz="quarter" idx="28" hasCustomPrompt="1"/>
          </p:nvPr>
        </p:nvSpPr>
        <p:spPr>
          <a:xfrm>
            <a:off x="5928087" y="3654306"/>
            <a:ext cx="2577739" cy="555943"/>
          </a:xfrm>
        </p:spPr>
        <p:txBody>
          <a:bodyPr>
            <a:noAutofit/>
          </a:bodyPr>
          <a:lstStyle>
            <a:lvl1pPr marL="0" indent="0">
              <a:buNone/>
              <a:defRPr sz="900">
                <a:latin typeface="+mn-lt"/>
              </a:defRPr>
            </a:lvl1pPr>
          </a:lstStyle>
          <a:p>
            <a:pPr lvl="0"/>
            <a:r>
              <a:rPr lang="nl-NL"/>
              <a:t>[details]</a:t>
            </a:r>
          </a:p>
        </p:txBody>
      </p:sp>
      <p:sp>
        <p:nvSpPr>
          <p:cNvPr id="31" name="Tijdelijke aanduiding voor tekst 6">
            <a:extLst>
              <a:ext uri="{FF2B5EF4-FFF2-40B4-BE49-F238E27FC236}">
                <a16:creationId xmlns:a16="http://schemas.microsoft.com/office/drawing/2014/main" id="{5E18D09D-19EB-0061-9B60-A9843E29780F}"/>
              </a:ext>
            </a:extLst>
          </p:cNvPr>
          <p:cNvSpPr>
            <a:spLocks noGrp="1"/>
          </p:cNvSpPr>
          <p:nvPr>
            <p:ph type="body" sz="quarter" idx="29" hasCustomPrompt="1"/>
          </p:nvPr>
        </p:nvSpPr>
        <p:spPr>
          <a:xfrm>
            <a:off x="5911116" y="4386580"/>
            <a:ext cx="2577741" cy="184666"/>
          </a:xfrm>
        </p:spPr>
        <p:txBody>
          <a:bodyPr>
            <a:noAutofit/>
          </a:bodyPr>
          <a:lstStyle>
            <a:lvl1pPr marL="0" indent="0">
              <a:buNone/>
              <a:defRPr sz="900">
                <a:solidFill>
                  <a:schemeClr val="tx2"/>
                </a:solidFill>
                <a:latin typeface="+mj-lt"/>
              </a:defRPr>
            </a:lvl1pPr>
          </a:lstStyle>
          <a:p>
            <a:pPr lvl="0"/>
            <a:r>
              <a:rPr lang="nl-NL"/>
              <a:t>[event name]</a:t>
            </a:r>
          </a:p>
        </p:txBody>
      </p:sp>
      <p:sp>
        <p:nvSpPr>
          <p:cNvPr id="32" name="Tijdelijke aanduiding voor tekst 6">
            <a:extLst>
              <a:ext uri="{FF2B5EF4-FFF2-40B4-BE49-F238E27FC236}">
                <a16:creationId xmlns:a16="http://schemas.microsoft.com/office/drawing/2014/main" id="{DB64053F-0C35-72D5-F36F-F626834D9E8D}"/>
              </a:ext>
            </a:extLst>
          </p:cNvPr>
          <p:cNvSpPr>
            <a:spLocks noGrp="1"/>
          </p:cNvSpPr>
          <p:nvPr>
            <p:ph type="body" sz="quarter" idx="30" hasCustomPrompt="1"/>
          </p:nvPr>
        </p:nvSpPr>
        <p:spPr>
          <a:xfrm>
            <a:off x="5911116" y="4596646"/>
            <a:ext cx="2577739" cy="555943"/>
          </a:xfrm>
        </p:spPr>
        <p:txBody>
          <a:bodyPr>
            <a:noAutofit/>
          </a:bodyPr>
          <a:lstStyle>
            <a:lvl1pPr marL="0" indent="0">
              <a:buNone/>
              <a:defRPr sz="900">
                <a:latin typeface="+mn-lt"/>
              </a:defRPr>
            </a:lvl1pPr>
          </a:lstStyle>
          <a:p>
            <a:pPr lvl="0"/>
            <a:r>
              <a:rPr lang="nl-NL"/>
              <a:t>[details]</a:t>
            </a:r>
          </a:p>
        </p:txBody>
      </p:sp>
      <p:sp>
        <p:nvSpPr>
          <p:cNvPr id="33" name="Tijdelijke aanduiding voor tekst 6">
            <a:extLst>
              <a:ext uri="{FF2B5EF4-FFF2-40B4-BE49-F238E27FC236}">
                <a16:creationId xmlns:a16="http://schemas.microsoft.com/office/drawing/2014/main" id="{5CA72874-CFC9-90F9-07C6-C843B97CD74A}"/>
              </a:ext>
            </a:extLst>
          </p:cNvPr>
          <p:cNvSpPr>
            <a:spLocks noGrp="1"/>
          </p:cNvSpPr>
          <p:nvPr>
            <p:ph type="body" sz="quarter" idx="31" hasCustomPrompt="1"/>
          </p:nvPr>
        </p:nvSpPr>
        <p:spPr>
          <a:xfrm>
            <a:off x="5911113" y="5330847"/>
            <a:ext cx="2577741" cy="184666"/>
          </a:xfrm>
        </p:spPr>
        <p:txBody>
          <a:bodyPr>
            <a:noAutofit/>
          </a:bodyPr>
          <a:lstStyle>
            <a:lvl1pPr marL="0" indent="0">
              <a:buNone/>
              <a:defRPr sz="900">
                <a:solidFill>
                  <a:schemeClr val="tx2"/>
                </a:solidFill>
                <a:latin typeface="+mj-lt"/>
              </a:defRPr>
            </a:lvl1pPr>
          </a:lstStyle>
          <a:p>
            <a:pPr lvl="0"/>
            <a:r>
              <a:rPr lang="nl-NL"/>
              <a:t>[event name]</a:t>
            </a:r>
          </a:p>
        </p:txBody>
      </p:sp>
      <p:sp>
        <p:nvSpPr>
          <p:cNvPr id="34" name="Tijdelijke aanduiding voor tekst 6">
            <a:extLst>
              <a:ext uri="{FF2B5EF4-FFF2-40B4-BE49-F238E27FC236}">
                <a16:creationId xmlns:a16="http://schemas.microsoft.com/office/drawing/2014/main" id="{5C0D4791-4270-AA0B-7E36-100C867D6CC9}"/>
              </a:ext>
            </a:extLst>
          </p:cNvPr>
          <p:cNvSpPr>
            <a:spLocks noGrp="1"/>
          </p:cNvSpPr>
          <p:nvPr>
            <p:ph type="body" sz="quarter" idx="32" hasCustomPrompt="1"/>
          </p:nvPr>
        </p:nvSpPr>
        <p:spPr>
          <a:xfrm>
            <a:off x="5911113" y="5543510"/>
            <a:ext cx="2577739" cy="555943"/>
          </a:xfrm>
        </p:spPr>
        <p:txBody>
          <a:bodyPr>
            <a:noAutofit/>
          </a:bodyPr>
          <a:lstStyle>
            <a:lvl1pPr marL="0" indent="0">
              <a:buNone/>
              <a:defRPr sz="900">
                <a:latin typeface="+mn-lt"/>
              </a:defRPr>
            </a:lvl1pPr>
          </a:lstStyle>
          <a:p>
            <a:pPr lvl="0"/>
            <a:r>
              <a:rPr lang="nl-NL"/>
              <a:t>[details]</a:t>
            </a:r>
          </a:p>
        </p:txBody>
      </p:sp>
      <p:sp>
        <p:nvSpPr>
          <p:cNvPr id="21" name="Section name">
            <a:extLst>
              <a:ext uri="{FF2B5EF4-FFF2-40B4-BE49-F238E27FC236}">
                <a16:creationId xmlns:a16="http://schemas.microsoft.com/office/drawing/2014/main" id="{301ABDD8-D5B9-D7F0-EF38-FA09DEE04C6A}"/>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3499200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037099-9E13-4758-B900-F978FECEF721}"/>
              </a:ext>
            </a:extLst>
          </p:cNvPr>
          <p:cNvSpPr>
            <a:spLocks noGrp="1"/>
          </p:cNvSpPr>
          <p:nvPr>
            <p:ph type="title"/>
          </p:nvPr>
        </p:nvSpPr>
        <p:spPr/>
        <p:txBody>
          <a:bodyPr/>
          <a:lstStyle/>
          <a:p>
            <a:r>
              <a:rPr lang="nl-NL" noProof="0"/>
              <a:t>Klik om stijl te bewerken</a:t>
            </a:r>
          </a:p>
        </p:txBody>
      </p:sp>
      <p:sp>
        <p:nvSpPr>
          <p:cNvPr id="5" name="Tijdelijke aanduiding voor dianummer 4">
            <a:extLst>
              <a:ext uri="{FF2B5EF4-FFF2-40B4-BE49-F238E27FC236}">
                <a16:creationId xmlns:a16="http://schemas.microsoft.com/office/drawing/2014/main" id="{BD4F978C-319F-428F-A168-B17B39C49F08}"/>
              </a:ext>
            </a:extLst>
          </p:cNvPr>
          <p:cNvSpPr>
            <a:spLocks noGrp="1"/>
          </p:cNvSpPr>
          <p:nvPr>
            <p:ph type="sldNum" sz="quarter" idx="15"/>
          </p:nvPr>
        </p:nvSpPr>
        <p:spPr/>
        <p:txBody>
          <a:bodyPr/>
          <a:lstStyle/>
          <a:p>
            <a:fld id="{7F5BDB71-409D-4E9A-A9B2-364D2F190F8C}" type="slidenum">
              <a:rPr lang="nl-NL" noProof="0" smtClean="0"/>
              <a:pPr/>
              <a:t>‹#›</a:t>
            </a:fld>
            <a:endParaRPr lang="nl-NL" noProof="0"/>
          </a:p>
        </p:txBody>
      </p:sp>
      <p:sp>
        <p:nvSpPr>
          <p:cNvPr id="8" name="Tijdelijke aanduiding voor tekst 7">
            <a:extLst>
              <a:ext uri="{FF2B5EF4-FFF2-40B4-BE49-F238E27FC236}">
                <a16:creationId xmlns:a16="http://schemas.microsoft.com/office/drawing/2014/main" id="{709AEE0F-1D57-4C26-80D7-56E27312FE57}"/>
              </a:ext>
            </a:extLst>
          </p:cNvPr>
          <p:cNvSpPr>
            <a:spLocks noGrp="1"/>
          </p:cNvSpPr>
          <p:nvPr>
            <p:ph type="body" sz="quarter" idx="16"/>
          </p:nvPr>
        </p:nvSpPr>
        <p:spPr>
          <a:xfrm>
            <a:off x="1728000" y="2095200"/>
            <a:ext cx="6903900" cy="4107600"/>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3" name="Tijdelijke aanduiding voor voettekst 2" descr="{&quot;templafy&quot;:{&quot;id&quot;:&quot;db8623e2-121a-4192-b1b8-0149cac20862&quot;}}">
            <a:extLst>
              <a:ext uri="{FF2B5EF4-FFF2-40B4-BE49-F238E27FC236}">
                <a16:creationId xmlns:a16="http://schemas.microsoft.com/office/drawing/2014/main" id="{9D3203DE-5A42-48A1-BEB9-2D9253BB546D}"/>
              </a:ext>
            </a:extLst>
          </p:cNvPr>
          <p:cNvSpPr>
            <a:spLocks noGrp="1"/>
          </p:cNvSpPr>
          <p:nvPr>
            <p:ph type="ftr" sz="quarter" idx="17"/>
          </p:nvPr>
        </p:nvSpPr>
        <p:spPr/>
        <p:txBody>
          <a:bodyPr/>
          <a:lstStyle/>
          <a:p>
            <a:endParaRPr lang="nl-NL" noProof="0"/>
          </a:p>
        </p:txBody>
      </p:sp>
      <p:sp>
        <p:nvSpPr>
          <p:cNvPr id="7" name="Section name">
            <a:extLst>
              <a:ext uri="{FF2B5EF4-FFF2-40B4-BE49-F238E27FC236}">
                <a16:creationId xmlns:a16="http://schemas.microsoft.com/office/drawing/2014/main" id="{E6CF09FE-D594-D3AD-0813-8AFF1C14BE15}"/>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3681076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x Tekst">
    <p:spTree>
      <p:nvGrpSpPr>
        <p:cNvPr id="1" name=""/>
        <p:cNvGrpSpPr/>
        <p:nvPr/>
      </p:nvGrpSpPr>
      <p:grpSpPr>
        <a:xfrm>
          <a:off x="0" y="0"/>
          <a:ext cx="0" cy="0"/>
          <a:chOff x="0" y="0"/>
          <a:chExt cx="0" cy="0"/>
        </a:xfrm>
      </p:grpSpPr>
      <p:sp>
        <p:nvSpPr>
          <p:cNvPr id="4" name="Tijdelijke aanduiding voor voettekst 3" descr="{&quot;templafy&quot;:{&quot;id&quot;:&quot;59764586-8a7f-42a1-b9b2-abd250eaffc0&quot;}}">
            <a:extLst>
              <a:ext uri="{FF2B5EF4-FFF2-40B4-BE49-F238E27FC236}">
                <a16:creationId xmlns:a16="http://schemas.microsoft.com/office/drawing/2014/main" id="{4F9E6521-9F8C-457A-9F4B-22DAB290F41E}"/>
              </a:ext>
            </a:extLst>
          </p:cNvPr>
          <p:cNvSpPr>
            <a:spLocks noGrp="1"/>
          </p:cNvSpPr>
          <p:nvPr>
            <p:ph type="ftr" sz="quarter" idx="14"/>
          </p:nvPr>
        </p:nvSpPr>
        <p:spPr/>
        <p:txBody>
          <a:bodyPr/>
          <a:lstStyle/>
          <a:p>
            <a:endParaRPr lang="nl-NL" noProof="0"/>
          </a:p>
        </p:txBody>
      </p:sp>
      <p:sp>
        <p:nvSpPr>
          <p:cNvPr id="5" name="Tijdelijke aanduiding voor dianummer 4">
            <a:extLst>
              <a:ext uri="{FF2B5EF4-FFF2-40B4-BE49-F238E27FC236}">
                <a16:creationId xmlns:a16="http://schemas.microsoft.com/office/drawing/2014/main" id="{BD4F978C-319F-428F-A168-B17B39C49F08}"/>
              </a:ext>
            </a:extLst>
          </p:cNvPr>
          <p:cNvSpPr>
            <a:spLocks noGrp="1"/>
          </p:cNvSpPr>
          <p:nvPr>
            <p:ph type="sldNum" sz="quarter" idx="15"/>
          </p:nvPr>
        </p:nvSpPr>
        <p:spPr/>
        <p:txBody>
          <a:bodyPr/>
          <a:lstStyle/>
          <a:p>
            <a:fld id="{7F5BDB71-409D-4E9A-A9B2-364D2F190F8C}" type="slidenum">
              <a:rPr lang="nl-NL" noProof="0" smtClean="0"/>
              <a:pPr/>
              <a:t>‹#›</a:t>
            </a:fld>
            <a:endParaRPr lang="nl-NL" noProof="0"/>
          </a:p>
        </p:txBody>
      </p:sp>
      <p:sp>
        <p:nvSpPr>
          <p:cNvPr id="8" name="Tijdelijke aanduiding voor tekst 7">
            <a:extLst>
              <a:ext uri="{FF2B5EF4-FFF2-40B4-BE49-F238E27FC236}">
                <a16:creationId xmlns:a16="http://schemas.microsoft.com/office/drawing/2014/main" id="{709AEE0F-1D57-4C26-80D7-56E27312FE57}"/>
              </a:ext>
            </a:extLst>
          </p:cNvPr>
          <p:cNvSpPr>
            <a:spLocks noGrp="1"/>
          </p:cNvSpPr>
          <p:nvPr>
            <p:ph type="body" sz="quarter" idx="16"/>
          </p:nvPr>
        </p:nvSpPr>
        <p:spPr>
          <a:xfrm>
            <a:off x="1728000" y="2095200"/>
            <a:ext cx="3078000" cy="4107600"/>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tekst 7">
            <a:extLst>
              <a:ext uri="{FF2B5EF4-FFF2-40B4-BE49-F238E27FC236}">
                <a16:creationId xmlns:a16="http://schemas.microsoft.com/office/drawing/2014/main" id="{925DBB8B-B0BA-4F43-9157-CB7D148D6577}"/>
              </a:ext>
            </a:extLst>
          </p:cNvPr>
          <p:cNvSpPr>
            <a:spLocks noGrp="1"/>
          </p:cNvSpPr>
          <p:nvPr>
            <p:ph type="body" sz="quarter" idx="17"/>
          </p:nvPr>
        </p:nvSpPr>
        <p:spPr>
          <a:xfrm>
            <a:off x="5319825" y="2095200"/>
            <a:ext cx="3312068" cy="4107600"/>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cxnSp>
        <p:nvCxnSpPr>
          <p:cNvPr id="7" name="Lijn">
            <a:extLst>
              <a:ext uri="{FF2B5EF4-FFF2-40B4-BE49-F238E27FC236}">
                <a16:creationId xmlns:a16="http://schemas.microsoft.com/office/drawing/2014/main" id="{E96D3BB8-0D81-4CE5-8BE9-2D34F6D26567}"/>
              </a:ext>
            </a:extLst>
          </p:cNvPr>
          <p:cNvCxnSpPr>
            <a:cxnSpLocks/>
          </p:cNvCxnSpPr>
          <p:nvPr userDrawn="1"/>
        </p:nvCxnSpPr>
        <p:spPr>
          <a:xfrm>
            <a:off x="5062913" y="1440000"/>
            <a:ext cx="0" cy="4762800"/>
          </a:xfrm>
          <a:prstGeom prst="line">
            <a:avLst/>
          </a:prstGeom>
          <a:ln>
            <a:solidFill>
              <a:srgbClr val="FF4337"/>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AD15F768-46CA-4475-B217-1AA11D470517}"/>
              </a:ext>
            </a:extLst>
          </p:cNvPr>
          <p:cNvSpPr>
            <a:spLocks noGrp="1"/>
          </p:cNvSpPr>
          <p:nvPr>
            <p:ph type="title"/>
          </p:nvPr>
        </p:nvSpPr>
        <p:spPr/>
        <p:txBody>
          <a:bodyPr/>
          <a:lstStyle/>
          <a:p>
            <a:r>
              <a:rPr lang="nl-NL"/>
              <a:t>Klik om stijl te bewerken</a:t>
            </a:r>
          </a:p>
        </p:txBody>
      </p:sp>
      <p:sp>
        <p:nvSpPr>
          <p:cNvPr id="9" name="Section name">
            <a:extLst>
              <a:ext uri="{FF2B5EF4-FFF2-40B4-BE49-F238E27FC236}">
                <a16:creationId xmlns:a16="http://schemas.microsoft.com/office/drawing/2014/main" id="{8C400CF9-C9A9-F52A-9C3A-8FF962084318}"/>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642967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x Foto, 2x tekst">
    <p:spTree>
      <p:nvGrpSpPr>
        <p:cNvPr id="1" name=""/>
        <p:cNvGrpSpPr/>
        <p:nvPr/>
      </p:nvGrpSpPr>
      <p:grpSpPr>
        <a:xfrm>
          <a:off x="0" y="0"/>
          <a:ext cx="0" cy="0"/>
          <a:chOff x="0" y="0"/>
          <a:chExt cx="0" cy="0"/>
        </a:xfrm>
      </p:grpSpPr>
      <p:sp>
        <p:nvSpPr>
          <p:cNvPr id="14" name="Tijdelijke aanduiding voor tekst 7">
            <a:extLst>
              <a:ext uri="{FF2B5EF4-FFF2-40B4-BE49-F238E27FC236}">
                <a16:creationId xmlns:a16="http://schemas.microsoft.com/office/drawing/2014/main" id="{4928614D-D225-41DB-9B31-5DE98BD83BAE}"/>
              </a:ext>
            </a:extLst>
          </p:cNvPr>
          <p:cNvSpPr>
            <a:spLocks noGrp="1"/>
          </p:cNvSpPr>
          <p:nvPr>
            <p:ph type="body" sz="quarter" idx="16"/>
          </p:nvPr>
        </p:nvSpPr>
        <p:spPr>
          <a:xfrm>
            <a:off x="1728000" y="3860802"/>
            <a:ext cx="3105000" cy="2340345"/>
          </a:xfrm>
        </p:spPr>
        <p:txBody>
          <a:bodyPr>
            <a:normAutofit/>
          </a:bodyPr>
          <a:lstStyle>
            <a:lvl1pPr>
              <a:defRPr sz="1050"/>
            </a:lvl1pPr>
            <a:lvl2pPr>
              <a:defRPr sz="1050"/>
            </a:lvl2pPr>
            <a:lvl3pPr>
              <a:defRPr sz="1050"/>
            </a:lvl3pPr>
            <a:lvl4pPr>
              <a:defRPr sz="1050"/>
            </a:lvl4pPr>
            <a:lvl5pPr>
              <a:spcAft>
                <a:spcPts val="450"/>
              </a:spcAft>
              <a:defRPr sz="1200"/>
            </a:lvl5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15" name="Tijdelijke aanduiding voor tekst 7">
            <a:extLst>
              <a:ext uri="{FF2B5EF4-FFF2-40B4-BE49-F238E27FC236}">
                <a16:creationId xmlns:a16="http://schemas.microsoft.com/office/drawing/2014/main" id="{B241AC4F-3F4E-414E-B25E-D1F4021B7FC3}"/>
              </a:ext>
            </a:extLst>
          </p:cNvPr>
          <p:cNvSpPr>
            <a:spLocks noGrp="1"/>
          </p:cNvSpPr>
          <p:nvPr>
            <p:ph type="body" sz="quarter" idx="18"/>
          </p:nvPr>
        </p:nvSpPr>
        <p:spPr>
          <a:xfrm>
            <a:off x="5570550" y="3860802"/>
            <a:ext cx="3078000" cy="2340345"/>
          </a:xfrm>
        </p:spPr>
        <p:txBody>
          <a:bodyPr>
            <a:normAutofit/>
          </a:bodyPr>
          <a:lstStyle>
            <a:lvl1pPr>
              <a:defRPr sz="1050"/>
            </a:lvl1pPr>
            <a:lvl2pPr>
              <a:defRPr sz="1050"/>
            </a:lvl2pPr>
            <a:lvl3pPr>
              <a:defRPr sz="1050"/>
            </a:lvl3pPr>
            <a:lvl4pPr>
              <a:defRPr sz="1050"/>
            </a:lvl4pPr>
            <a:lvl5pPr>
              <a:spcAft>
                <a:spcPts val="450"/>
              </a:spcAft>
              <a:defRPr sz="1200"/>
            </a:lvl5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17" name="Tijdelijke aanduiding voor afbeelding 16">
            <a:extLst>
              <a:ext uri="{FF2B5EF4-FFF2-40B4-BE49-F238E27FC236}">
                <a16:creationId xmlns:a16="http://schemas.microsoft.com/office/drawing/2014/main" id="{D9EC58EB-A259-434C-9F27-5E01911FF6A7}"/>
              </a:ext>
            </a:extLst>
          </p:cNvPr>
          <p:cNvSpPr>
            <a:spLocks noGrp="1"/>
          </p:cNvSpPr>
          <p:nvPr>
            <p:ph type="pic" sz="quarter" idx="20"/>
          </p:nvPr>
        </p:nvSpPr>
        <p:spPr>
          <a:xfrm>
            <a:off x="1215000" y="0"/>
            <a:ext cx="3963600" cy="2997200"/>
          </a:xfrm>
          <a:solidFill>
            <a:schemeClr val="bg1">
              <a:lumMod val="95000"/>
            </a:schemeClr>
          </a:solidFill>
        </p:spPr>
        <p:txBody>
          <a:bodyPr vert="horz" lIns="0" tIns="900000" rIns="0" bIns="0" rtlCol="0" anchor="t">
            <a:normAutofit/>
          </a:bodyPr>
          <a:lstStyle>
            <a:lvl1pPr algn="ctr">
              <a:lnSpc>
                <a:spcPct val="100000"/>
              </a:lnSpc>
              <a:spcBef>
                <a:spcPts val="0"/>
              </a:spcBef>
              <a:defRPr lang="nl-NL" sz="1050" baseline="0">
                <a:solidFill>
                  <a:schemeClr val="tx1"/>
                </a:solidFill>
                <a:latin typeface="+mn-lt"/>
              </a:defRPr>
            </a:lvl1pPr>
          </a:lstStyle>
          <a:p>
            <a:pPr marL="0" lvl="0" indent="0">
              <a:buNone/>
            </a:pPr>
            <a:endParaRPr lang="nl-NL" noProof="0"/>
          </a:p>
        </p:txBody>
      </p:sp>
      <p:sp>
        <p:nvSpPr>
          <p:cNvPr id="19" name="Tijdelijke aanduiding voor afbeelding 16">
            <a:extLst>
              <a:ext uri="{FF2B5EF4-FFF2-40B4-BE49-F238E27FC236}">
                <a16:creationId xmlns:a16="http://schemas.microsoft.com/office/drawing/2014/main" id="{F9E76C58-FD31-4800-BB72-E386BE756D1A}"/>
              </a:ext>
            </a:extLst>
          </p:cNvPr>
          <p:cNvSpPr>
            <a:spLocks noGrp="1"/>
          </p:cNvSpPr>
          <p:nvPr>
            <p:ph type="pic" sz="quarter" idx="21"/>
          </p:nvPr>
        </p:nvSpPr>
        <p:spPr>
          <a:xfrm>
            <a:off x="5180400" y="0"/>
            <a:ext cx="3963600" cy="2997200"/>
          </a:xfrm>
          <a:solidFill>
            <a:schemeClr val="bg1">
              <a:lumMod val="95000"/>
            </a:schemeClr>
          </a:solidFill>
        </p:spPr>
        <p:txBody>
          <a:bodyPr vert="horz" lIns="0" tIns="900000" rIns="0" bIns="0" rtlCol="0" anchor="t">
            <a:normAutofit/>
          </a:bodyPr>
          <a:lstStyle>
            <a:lvl1pPr algn="ctr">
              <a:lnSpc>
                <a:spcPct val="100000"/>
              </a:lnSpc>
              <a:spcBef>
                <a:spcPts val="0"/>
              </a:spcBef>
              <a:defRPr lang="nl-NL" sz="1050" baseline="0">
                <a:solidFill>
                  <a:schemeClr val="tx1"/>
                </a:solidFill>
                <a:latin typeface="+mn-lt"/>
              </a:defRPr>
            </a:lvl1pPr>
          </a:lstStyle>
          <a:p>
            <a:pPr marL="0" lvl="0" indent="0">
              <a:buNone/>
            </a:pPr>
            <a:endParaRPr lang="nl-NL" noProof="0"/>
          </a:p>
        </p:txBody>
      </p:sp>
      <p:cxnSp>
        <p:nvCxnSpPr>
          <p:cNvPr id="20" name="Lijn">
            <a:extLst>
              <a:ext uri="{FF2B5EF4-FFF2-40B4-BE49-F238E27FC236}">
                <a16:creationId xmlns:a16="http://schemas.microsoft.com/office/drawing/2014/main" id="{D7A4E92D-FC8D-4C98-88E7-2512181BCD1E}"/>
              </a:ext>
            </a:extLst>
          </p:cNvPr>
          <p:cNvCxnSpPr>
            <a:cxnSpLocks/>
          </p:cNvCxnSpPr>
          <p:nvPr userDrawn="1"/>
        </p:nvCxnSpPr>
        <p:spPr>
          <a:xfrm>
            <a:off x="5180400" y="3117402"/>
            <a:ext cx="0" cy="3085398"/>
          </a:xfrm>
          <a:prstGeom prst="line">
            <a:avLst/>
          </a:prstGeom>
          <a:ln>
            <a:solidFill>
              <a:srgbClr val="FF4337"/>
            </a:solidFill>
          </a:ln>
        </p:spPr>
        <p:style>
          <a:lnRef idx="1">
            <a:schemeClr val="accent1"/>
          </a:lnRef>
          <a:fillRef idx="0">
            <a:schemeClr val="accent1"/>
          </a:fillRef>
          <a:effectRef idx="0">
            <a:schemeClr val="accent1"/>
          </a:effectRef>
          <a:fontRef idx="minor">
            <a:schemeClr val="tx1"/>
          </a:fontRef>
        </p:style>
      </p:cxnSp>
      <p:sp>
        <p:nvSpPr>
          <p:cNvPr id="2" name="Tijdelijke aanduiding voor voettekst 1" descr="{&quot;templafy&quot;:{&quot;id&quot;:&quot;742e6e0e-be3a-49a9-916f-51bbde32c407&quot;}}">
            <a:extLst>
              <a:ext uri="{FF2B5EF4-FFF2-40B4-BE49-F238E27FC236}">
                <a16:creationId xmlns:a16="http://schemas.microsoft.com/office/drawing/2014/main" id="{288E8735-88D7-457F-9642-48A4997432B4}"/>
              </a:ext>
            </a:extLst>
          </p:cNvPr>
          <p:cNvSpPr>
            <a:spLocks noGrp="1"/>
          </p:cNvSpPr>
          <p:nvPr>
            <p:ph type="ftr" sz="quarter" idx="22"/>
          </p:nvPr>
        </p:nvSpPr>
        <p:spPr/>
        <p:txBody>
          <a:bodyPr/>
          <a:lstStyle/>
          <a:p>
            <a:endParaRPr lang="nl-NL" noProof="0"/>
          </a:p>
        </p:txBody>
      </p:sp>
      <p:sp>
        <p:nvSpPr>
          <p:cNvPr id="3" name="Tijdelijke aanduiding voor dianummer 2">
            <a:extLst>
              <a:ext uri="{FF2B5EF4-FFF2-40B4-BE49-F238E27FC236}">
                <a16:creationId xmlns:a16="http://schemas.microsoft.com/office/drawing/2014/main" id="{4A428E18-557D-4289-A9A2-3FD0FA330607}"/>
              </a:ext>
            </a:extLst>
          </p:cNvPr>
          <p:cNvSpPr>
            <a:spLocks noGrp="1"/>
          </p:cNvSpPr>
          <p:nvPr>
            <p:ph type="sldNum" sz="quarter" idx="23"/>
          </p:nvPr>
        </p:nvSpPr>
        <p:spPr/>
        <p:txBody>
          <a:bodyPr/>
          <a:lstStyle/>
          <a:p>
            <a:fld id="{7F5BDB71-409D-4E9A-A9B2-364D2F190F8C}" type="slidenum">
              <a:rPr lang="nl-NL" smtClean="0"/>
              <a:pPr/>
              <a:t>‹#›</a:t>
            </a:fld>
            <a:endParaRPr lang="nl-NL"/>
          </a:p>
        </p:txBody>
      </p:sp>
      <p:sp>
        <p:nvSpPr>
          <p:cNvPr id="22" name="Tijdelijke aanduiding voor afbeelding 14">
            <a:extLst>
              <a:ext uri="{FF2B5EF4-FFF2-40B4-BE49-F238E27FC236}">
                <a16:creationId xmlns:a16="http://schemas.microsoft.com/office/drawing/2014/main" id="{B819F72A-CF71-00CD-17D3-F0A87B00FC68}"/>
              </a:ext>
            </a:extLst>
          </p:cNvPr>
          <p:cNvSpPr>
            <a:spLocks noGrp="1"/>
          </p:cNvSpPr>
          <p:nvPr>
            <p:ph type="pic" sz="quarter" idx="24" hasCustomPrompt="1"/>
          </p:nvPr>
        </p:nvSpPr>
        <p:spPr>
          <a:xfrm>
            <a:off x="8243550" y="3657601"/>
            <a:ext cx="405000" cy="540000"/>
          </a:xfrm>
        </p:spPr>
        <p:txBody>
          <a:bodyPr anchor="ctr" anchorCtr="0">
            <a:normAutofit/>
          </a:bodyPr>
          <a:lstStyle>
            <a:lvl1pPr marL="0" indent="0" algn="ctr">
              <a:buNone/>
              <a:defRPr sz="1050"/>
            </a:lvl1pPr>
          </a:lstStyle>
          <a:p>
            <a:r>
              <a:rPr lang="nl-NL"/>
              <a:t>icon</a:t>
            </a:r>
          </a:p>
        </p:txBody>
      </p:sp>
      <p:sp>
        <p:nvSpPr>
          <p:cNvPr id="23" name="Tijdelijke aanduiding voor afbeelding 14">
            <a:extLst>
              <a:ext uri="{FF2B5EF4-FFF2-40B4-BE49-F238E27FC236}">
                <a16:creationId xmlns:a16="http://schemas.microsoft.com/office/drawing/2014/main" id="{DF1A7173-12CF-5C87-81FF-13F8996D1A9C}"/>
              </a:ext>
            </a:extLst>
          </p:cNvPr>
          <p:cNvSpPr>
            <a:spLocks noGrp="1"/>
          </p:cNvSpPr>
          <p:nvPr>
            <p:ph type="pic" sz="quarter" idx="25" hasCustomPrompt="1"/>
          </p:nvPr>
        </p:nvSpPr>
        <p:spPr>
          <a:xfrm>
            <a:off x="4434207" y="3657601"/>
            <a:ext cx="405000" cy="540000"/>
          </a:xfrm>
        </p:spPr>
        <p:txBody>
          <a:bodyPr anchor="ctr" anchorCtr="0">
            <a:normAutofit/>
          </a:bodyPr>
          <a:lstStyle>
            <a:lvl1pPr marL="0" indent="0" algn="ctr">
              <a:buNone/>
              <a:defRPr sz="1050"/>
            </a:lvl1pPr>
          </a:lstStyle>
          <a:p>
            <a:r>
              <a:rPr lang="nl-NL"/>
              <a:t>icon</a:t>
            </a:r>
          </a:p>
        </p:txBody>
      </p:sp>
      <p:sp>
        <p:nvSpPr>
          <p:cNvPr id="4" name="Titel 3">
            <a:extLst>
              <a:ext uri="{FF2B5EF4-FFF2-40B4-BE49-F238E27FC236}">
                <a16:creationId xmlns:a16="http://schemas.microsoft.com/office/drawing/2014/main" id="{44006A07-5538-CF5C-42B5-287D586A9E03}"/>
              </a:ext>
            </a:extLst>
          </p:cNvPr>
          <p:cNvSpPr>
            <a:spLocks noGrp="1"/>
          </p:cNvSpPr>
          <p:nvPr>
            <p:ph type="title"/>
          </p:nvPr>
        </p:nvSpPr>
        <p:spPr>
          <a:xfrm>
            <a:off x="1728000" y="3303200"/>
            <a:ext cx="6903900" cy="332399"/>
          </a:xfrm>
        </p:spPr>
        <p:txBody>
          <a:bodyPr>
            <a:noAutofit/>
          </a:bodyPr>
          <a:lstStyle>
            <a:lvl1pPr>
              <a:defRPr sz="1800"/>
            </a:lvl1pPr>
          </a:lstStyle>
          <a:p>
            <a:r>
              <a:rPr lang="nl-NL"/>
              <a:t>Klik om stijl te bewerken</a:t>
            </a:r>
          </a:p>
        </p:txBody>
      </p:sp>
      <p:sp>
        <p:nvSpPr>
          <p:cNvPr id="16" name="Section name">
            <a:extLst>
              <a:ext uri="{FF2B5EF4-FFF2-40B4-BE49-F238E27FC236}">
                <a16:creationId xmlns:a16="http://schemas.microsoft.com/office/drawing/2014/main" id="{A0CF6477-D183-1665-7450-5A10F3D9C343}"/>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38753394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en foto">
    <p:spTree>
      <p:nvGrpSpPr>
        <p:cNvPr id="1" name=""/>
        <p:cNvGrpSpPr/>
        <p:nvPr/>
      </p:nvGrpSpPr>
      <p:grpSpPr>
        <a:xfrm>
          <a:off x="0" y="0"/>
          <a:ext cx="0" cy="0"/>
          <a:chOff x="0" y="0"/>
          <a:chExt cx="0" cy="0"/>
        </a:xfrm>
      </p:grpSpPr>
      <p:sp>
        <p:nvSpPr>
          <p:cNvPr id="4" name="Tijdelijke aanduiding voor voettekst 3" descr="{&quot;templafy&quot;:{&quot;id&quot;:&quot;557d69f0-e40a-4d72-8e76-fb72b342057c&quot;}}">
            <a:extLst>
              <a:ext uri="{FF2B5EF4-FFF2-40B4-BE49-F238E27FC236}">
                <a16:creationId xmlns:a16="http://schemas.microsoft.com/office/drawing/2014/main" id="{4F9E6521-9F8C-457A-9F4B-22DAB290F41E}"/>
              </a:ext>
            </a:extLst>
          </p:cNvPr>
          <p:cNvSpPr>
            <a:spLocks noGrp="1"/>
          </p:cNvSpPr>
          <p:nvPr>
            <p:ph type="ftr" sz="quarter" idx="14"/>
          </p:nvPr>
        </p:nvSpPr>
        <p:spPr/>
        <p:txBody>
          <a:bodyPr/>
          <a:lstStyle/>
          <a:p>
            <a:endParaRPr lang="nl-NL" noProof="0"/>
          </a:p>
        </p:txBody>
      </p:sp>
      <p:sp>
        <p:nvSpPr>
          <p:cNvPr id="5" name="Tijdelijke aanduiding voor dianummer 4">
            <a:extLst>
              <a:ext uri="{FF2B5EF4-FFF2-40B4-BE49-F238E27FC236}">
                <a16:creationId xmlns:a16="http://schemas.microsoft.com/office/drawing/2014/main" id="{BD4F978C-319F-428F-A168-B17B39C49F08}"/>
              </a:ext>
            </a:extLst>
          </p:cNvPr>
          <p:cNvSpPr>
            <a:spLocks noGrp="1"/>
          </p:cNvSpPr>
          <p:nvPr>
            <p:ph type="sldNum" sz="quarter" idx="15"/>
          </p:nvPr>
        </p:nvSpPr>
        <p:spPr/>
        <p:txBody>
          <a:bodyPr/>
          <a:lstStyle/>
          <a:p>
            <a:fld id="{7F5BDB71-409D-4E9A-A9B2-364D2F190F8C}" type="slidenum">
              <a:rPr lang="nl-NL" noProof="0" smtClean="0"/>
              <a:pPr/>
              <a:t>‹#›</a:t>
            </a:fld>
            <a:endParaRPr lang="nl-NL" noProof="0"/>
          </a:p>
        </p:txBody>
      </p:sp>
      <p:sp>
        <p:nvSpPr>
          <p:cNvPr id="8" name="Tijdelijke aanduiding voor tekst 7">
            <a:extLst>
              <a:ext uri="{FF2B5EF4-FFF2-40B4-BE49-F238E27FC236}">
                <a16:creationId xmlns:a16="http://schemas.microsoft.com/office/drawing/2014/main" id="{709AEE0F-1D57-4C26-80D7-56E27312FE57}"/>
              </a:ext>
            </a:extLst>
          </p:cNvPr>
          <p:cNvSpPr>
            <a:spLocks noGrp="1"/>
          </p:cNvSpPr>
          <p:nvPr>
            <p:ph type="body" sz="quarter" idx="16"/>
          </p:nvPr>
        </p:nvSpPr>
        <p:spPr>
          <a:xfrm>
            <a:off x="1728000" y="2095200"/>
            <a:ext cx="4091775" cy="4107600"/>
          </a:xfrm>
        </p:spPr>
        <p:txBody>
          <a:bodyPr anchor="t" anchorCtr="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afbeelding 16">
            <a:extLst>
              <a:ext uri="{FF2B5EF4-FFF2-40B4-BE49-F238E27FC236}">
                <a16:creationId xmlns:a16="http://schemas.microsoft.com/office/drawing/2014/main" id="{1E033C32-8223-419F-8A3F-DB11D96CA203}"/>
              </a:ext>
            </a:extLst>
          </p:cNvPr>
          <p:cNvSpPr>
            <a:spLocks noGrp="1"/>
          </p:cNvSpPr>
          <p:nvPr>
            <p:ph type="pic" sz="quarter" idx="20"/>
          </p:nvPr>
        </p:nvSpPr>
        <p:spPr>
          <a:xfrm>
            <a:off x="6430873" y="0"/>
            <a:ext cx="2713127" cy="6858000"/>
          </a:xfrm>
          <a:solidFill>
            <a:schemeClr val="bg1">
              <a:lumMod val="95000"/>
            </a:schemeClr>
          </a:solidFill>
        </p:spPr>
        <p:txBody>
          <a:bodyPr vert="horz" lIns="0" tIns="2592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lvl="0" indent="-216000"/>
            <a:endParaRPr lang="nl-NL" noProof="0"/>
          </a:p>
        </p:txBody>
      </p:sp>
      <p:sp>
        <p:nvSpPr>
          <p:cNvPr id="3" name="Titel 2">
            <a:extLst>
              <a:ext uri="{FF2B5EF4-FFF2-40B4-BE49-F238E27FC236}">
                <a16:creationId xmlns:a16="http://schemas.microsoft.com/office/drawing/2014/main" id="{5D00DF5E-D10B-005B-ECE1-BF2C98A89705}"/>
              </a:ext>
            </a:extLst>
          </p:cNvPr>
          <p:cNvSpPr>
            <a:spLocks noGrp="1"/>
          </p:cNvSpPr>
          <p:nvPr>
            <p:ph type="title"/>
          </p:nvPr>
        </p:nvSpPr>
        <p:spPr>
          <a:xfrm>
            <a:off x="1728000" y="672225"/>
            <a:ext cx="4091775" cy="775597"/>
          </a:xfrm>
        </p:spPr>
        <p:txBody>
          <a:bodyPr/>
          <a:lstStyle/>
          <a:p>
            <a:r>
              <a:rPr lang="nl-NL"/>
              <a:t>Klik om stijl te bewerken</a:t>
            </a:r>
          </a:p>
        </p:txBody>
      </p:sp>
      <p:sp>
        <p:nvSpPr>
          <p:cNvPr id="9" name="Section name">
            <a:extLst>
              <a:ext uri="{FF2B5EF4-FFF2-40B4-BE49-F238E27FC236}">
                <a16:creationId xmlns:a16="http://schemas.microsoft.com/office/drawing/2014/main" id="{22D0A382-BB5E-0C63-0C4C-79239D1B1877}"/>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4120284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oorbeeldproject">
    <p:spTree>
      <p:nvGrpSpPr>
        <p:cNvPr id="1" name=""/>
        <p:cNvGrpSpPr/>
        <p:nvPr/>
      </p:nvGrpSpPr>
      <p:grpSpPr>
        <a:xfrm>
          <a:off x="0" y="0"/>
          <a:ext cx="0" cy="0"/>
          <a:chOff x="0" y="0"/>
          <a:chExt cx="0" cy="0"/>
        </a:xfrm>
      </p:grpSpPr>
      <p:sp>
        <p:nvSpPr>
          <p:cNvPr id="4" name="Tijdelijke aanduiding voor voettekst 3" descr="{&quot;templafy&quot;:{&quot;id&quot;:&quot;6c18930d-980e-43cf-bd0c-fa7436ed4ead&quot;}}">
            <a:extLst>
              <a:ext uri="{FF2B5EF4-FFF2-40B4-BE49-F238E27FC236}">
                <a16:creationId xmlns:a16="http://schemas.microsoft.com/office/drawing/2014/main" id="{4F9E6521-9F8C-457A-9F4B-22DAB290F41E}"/>
              </a:ext>
            </a:extLst>
          </p:cNvPr>
          <p:cNvSpPr>
            <a:spLocks noGrp="1"/>
          </p:cNvSpPr>
          <p:nvPr>
            <p:ph type="ftr" sz="quarter" idx="14"/>
          </p:nvPr>
        </p:nvSpPr>
        <p:spPr/>
        <p:txBody>
          <a:bodyPr/>
          <a:lstStyle/>
          <a:p>
            <a:endParaRPr lang="nl-NL" noProof="0"/>
          </a:p>
        </p:txBody>
      </p:sp>
      <p:sp>
        <p:nvSpPr>
          <p:cNvPr id="5" name="Tijdelijke aanduiding voor dianummer 4">
            <a:extLst>
              <a:ext uri="{FF2B5EF4-FFF2-40B4-BE49-F238E27FC236}">
                <a16:creationId xmlns:a16="http://schemas.microsoft.com/office/drawing/2014/main" id="{BD4F978C-319F-428F-A168-B17B39C49F08}"/>
              </a:ext>
            </a:extLst>
          </p:cNvPr>
          <p:cNvSpPr>
            <a:spLocks noGrp="1"/>
          </p:cNvSpPr>
          <p:nvPr>
            <p:ph type="sldNum" sz="quarter" idx="15"/>
          </p:nvPr>
        </p:nvSpPr>
        <p:spPr>
          <a:xfrm>
            <a:off x="148501" y="3352056"/>
            <a:ext cx="270000" cy="153888"/>
          </a:xfrm>
        </p:spPr>
        <p:txBody>
          <a:bodyPr/>
          <a:lstStyle/>
          <a:p>
            <a:fld id="{7F5BDB71-409D-4E9A-A9B2-364D2F190F8C}" type="slidenum">
              <a:rPr lang="nl-NL" noProof="0" smtClean="0"/>
              <a:pPr/>
              <a:t>‹#›</a:t>
            </a:fld>
            <a:endParaRPr lang="nl-NL" noProof="0"/>
          </a:p>
        </p:txBody>
      </p:sp>
      <p:sp>
        <p:nvSpPr>
          <p:cNvPr id="6" name="Tijdelijke aanduiding voor afbeelding 16">
            <a:extLst>
              <a:ext uri="{FF2B5EF4-FFF2-40B4-BE49-F238E27FC236}">
                <a16:creationId xmlns:a16="http://schemas.microsoft.com/office/drawing/2014/main" id="{1E033C32-8223-419F-8A3F-DB11D96CA203}"/>
              </a:ext>
            </a:extLst>
          </p:cNvPr>
          <p:cNvSpPr>
            <a:spLocks noGrp="1"/>
          </p:cNvSpPr>
          <p:nvPr>
            <p:ph type="pic" sz="quarter" idx="20"/>
          </p:nvPr>
        </p:nvSpPr>
        <p:spPr>
          <a:xfrm>
            <a:off x="6430873" y="733530"/>
            <a:ext cx="2713127" cy="6124470"/>
          </a:xfrm>
          <a:solidFill>
            <a:schemeClr val="bg1">
              <a:lumMod val="95000"/>
            </a:schemeClr>
          </a:solidFill>
        </p:spPr>
        <p:txBody>
          <a:bodyPr vert="horz" lIns="0" tIns="2592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lvl="0" indent="-216000"/>
            <a:endParaRPr lang="nl-NL" noProof="0"/>
          </a:p>
        </p:txBody>
      </p:sp>
      <p:sp>
        <p:nvSpPr>
          <p:cNvPr id="3" name="Tijdelijke aanduiding voor tabel 2">
            <a:extLst>
              <a:ext uri="{FF2B5EF4-FFF2-40B4-BE49-F238E27FC236}">
                <a16:creationId xmlns:a16="http://schemas.microsoft.com/office/drawing/2014/main" id="{CF00ED3F-51D8-4630-8CE2-15E1FFCD1B99}"/>
              </a:ext>
            </a:extLst>
          </p:cNvPr>
          <p:cNvSpPr>
            <a:spLocks noGrp="1"/>
          </p:cNvSpPr>
          <p:nvPr>
            <p:ph type="tbl" sz="quarter" idx="21"/>
          </p:nvPr>
        </p:nvSpPr>
        <p:spPr>
          <a:xfrm>
            <a:off x="1728000" y="1992430"/>
            <a:ext cx="4093200" cy="4087696"/>
          </a:xfrm>
        </p:spPr>
        <p:txBody>
          <a:bodyPr anchor="b" anchorCtr="0">
            <a:normAutofit/>
          </a:bodyPr>
          <a:lstStyle>
            <a:lvl1pPr marL="0" indent="0">
              <a:buNone/>
              <a:defRPr sz="1050"/>
            </a:lvl1pPr>
          </a:lstStyle>
          <a:p>
            <a:endParaRPr lang="nl-NL"/>
          </a:p>
        </p:txBody>
      </p:sp>
      <p:sp>
        <p:nvSpPr>
          <p:cNvPr id="20" name="Titel 19">
            <a:extLst>
              <a:ext uri="{FF2B5EF4-FFF2-40B4-BE49-F238E27FC236}">
                <a16:creationId xmlns:a16="http://schemas.microsoft.com/office/drawing/2014/main" id="{7271E05D-4536-95DB-3D06-F7D034A52FA7}"/>
              </a:ext>
            </a:extLst>
          </p:cNvPr>
          <p:cNvSpPr>
            <a:spLocks noGrp="1"/>
          </p:cNvSpPr>
          <p:nvPr>
            <p:ph type="title"/>
          </p:nvPr>
        </p:nvSpPr>
        <p:spPr>
          <a:xfrm>
            <a:off x="1728000" y="664725"/>
            <a:ext cx="4093200" cy="775597"/>
          </a:xfrm>
        </p:spPr>
        <p:txBody>
          <a:bodyPr/>
          <a:lstStyle/>
          <a:p>
            <a:r>
              <a:rPr lang="nl-NL"/>
              <a:t>Klik om stijl te bewerken</a:t>
            </a:r>
          </a:p>
        </p:txBody>
      </p:sp>
      <p:sp>
        <p:nvSpPr>
          <p:cNvPr id="23" name="Tijdelijke aanduiding voor afbeelding 22">
            <a:extLst>
              <a:ext uri="{FF2B5EF4-FFF2-40B4-BE49-F238E27FC236}">
                <a16:creationId xmlns:a16="http://schemas.microsoft.com/office/drawing/2014/main" id="{22A11BD4-D131-C7C2-F496-8512CEBD7AE3}"/>
              </a:ext>
            </a:extLst>
          </p:cNvPr>
          <p:cNvSpPr>
            <a:spLocks noGrp="1"/>
          </p:cNvSpPr>
          <p:nvPr>
            <p:ph type="pic" sz="quarter" idx="22" hasCustomPrompt="1"/>
          </p:nvPr>
        </p:nvSpPr>
        <p:spPr>
          <a:xfrm>
            <a:off x="8595758" y="117499"/>
            <a:ext cx="378000" cy="504000"/>
          </a:xfrm>
        </p:spPr>
        <p:txBody>
          <a:bodyPr anchor="t" anchorCtr="0">
            <a:normAutofit/>
          </a:bodyPr>
          <a:lstStyle>
            <a:lvl1pPr marL="0" indent="0" algn="ctr">
              <a:buNone/>
              <a:defRPr sz="1050"/>
            </a:lvl1pPr>
          </a:lstStyle>
          <a:p>
            <a:r>
              <a:rPr lang="nl-NL"/>
              <a:t>icon</a:t>
            </a:r>
          </a:p>
        </p:txBody>
      </p:sp>
      <p:sp>
        <p:nvSpPr>
          <p:cNvPr id="9" name="Section name">
            <a:extLst>
              <a:ext uri="{FF2B5EF4-FFF2-40B4-BE49-F238E27FC236}">
                <a16:creationId xmlns:a16="http://schemas.microsoft.com/office/drawing/2014/main" id="{94D3590E-221B-0D8B-AB6B-AA19E0931CAB}"/>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3577214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to en tekst">
    <p:spTree>
      <p:nvGrpSpPr>
        <p:cNvPr id="1" name=""/>
        <p:cNvGrpSpPr/>
        <p:nvPr/>
      </p:nvGrpSpPr>
      <p:grpSpPr>
        <a:xfrm>
          <a:off x="0" y="0"/>
          <a:ext cx="0" cy="0"/>
          <a:chOff x="0" y="0"/>
          <a:chExt cx="0" cy="0"/>
        </a:xfrm>
      </p:grpSpPr>
      <p:sp>
        <p:nvSpPr>
          <p:cNvPr id="2" name="Tijdelijke aanduiding voor voettekst 1" descr="{&quot;templafy&quot;:{&quot;id&quot;:&quot;8948a1cb-02e0-4ac6-a290-e4aa7d0ae83a&quot;}}">
            <a:extLst>
              <a:ext uri="{FF2B5EF4-FFF2-40B4-BE49-F238E27FC236}">
                <a16:creationId xmlns:a16="http://schemas.microsoft.com/office/drawing/2014/main" id="{0103140E-F864-4C6B-9F8C-CDAD5CD823C1}"/>
              </a:ext>
            </a:extLst>
          </p:cNvPr>
          <p:cNvSpPr>
            <a:spLocks noGrp="1"/>
          </p:cNvSpPr>
          <p:nvPr>
            <p:ph type="ftr" sz="quarter" idx="17"/>
          </p:nvPr>
        </p:nvSpPr>
        <p:spPr/>
        <p:txBody>
          <a:bodyPr/>
          <a:lstStyle/>
          <a:p>
            <a:endParaRPr lang="nl-NL" noProof="0"/>
          </a:p>
        </p:txBody>
      </p:sp>
      <p:sp>
        <p:nvSpPr>
          <p:cNvPr id="3" name="Tijdelijke aanduiding voor dianummer 2">
            <a:extLst>
              <a:ext uri="{FF2B5EF4-FFF2-40B4-BE49-F238E27FC236}">
                <a16:creationId xmlns:a16="http://schemas.microsoft.com/office/drawing/2014/main" id="{ACF010CC-73D2-4D23-9317-4072521744C0}"/>
              </a:ext>
            </a:extLst>
          </p:cNvPr>
          <p:cNvSpPr>
            <a:spLocks noGrp="1"/>
          </p:cNvSpPr>
          <p:nvPr>
            <p:ph type="sldNum" sz="quarter" idx="18"/>
          </p:nvPr>
        </p:nvSpPr>
        <p:spPr/>
        <p:txBody>
          <a:bodyPr/>
          <a:lstStyle/>
          <a:p>
            <a:fld id="{7F5BDB71-409D-4E9A-A9B2-364D2F190F8C}" type="slidenum">
              <a:rPr lang="nl-NL" noProof="0" smtClean="0"/>
              <a:pPr/>
              <a:t>‹#›</a:t>
            </a:fld>
            <a:endParaRPr lang="nl-NL" noProof="0"/>
          </a:p>
        </p:txBody>
      </p:sp>
      <p:sp>
        <p:nvSpPr>
          <p:cNvPr id="9" name="Tijdelijke aanduiding voor afbeelding 16">
            <a:extLst>
              <a:ext uri="{FF2B5EF4-FFF2-40B4-BE49-F238E27FC236}">
                <a16:creationId xmlns:a16="http://schemas.microsoft.com/office/drawing/2014/main" id="{B982572C-D7CE-40E0-8827-66410235DD5F}"/>
              </a:ext>
            </a:extLst>
          </p:cNvPr>
          <p:cNvSpPr>
            <a:spLocks noGrp="1"/>
          </p:cNvSpPr>
          <p:nvPr>
            <p:ph type="pic" sz="quarter" idx="20"/>
          </p:nvPr>
        </p:nvSpPr>
        <p:spPr>
          <a:xfrm>
            <a:off x="1215000" y="0"/>
            <a:ext cx="4923234" cy="6858000"/>
          </a:xfrm>
          <a:solidFill>
            <a:schemeClr val="bg1">
              <a:lumMod val="95000"/>
            </a:schemeClr>
          </a:solidFill>
        </p:spPr>
        <p:txBody>
          <a:bodyPr vert="horz" lIns="0" tIns="2592000" rIns="0" bIns="0" rtlCol="0" anchor="t">
            <a:normAutofit/>
          </a:bodyPr>
          <a:lstStyle>
            <a:lvl1pPr algn="ctr">
              <a:lnSpc>
                <a:spcPct val="100000"/>
              </a:lnSpc>
              <a:spcBef>
                <a:spcPts val="0"/>
              </a:spcBef>
              <a:defRPr lang="nl-NL" sz="1050" baseline="0">
                <a:solidFill>
                  <a:schemeClr val="tx1"/>
                </a:solidFill>
                <a:latin typeface="+mn-lt"/>
              </a:defRPr>
            </a:lvl1pPr>
          </a:lstStyle>
          <a:p>
            <a:pPr marL="0" lvl="0" indent="0">
              <a:buNone/>
            </a:pPr>
            <a:endParaRPr lang="nl-NL" noProof="0"/>
          </a:p>
        </p:txBody>
      </p:sp>
      <p:sp>
        <p:nvSpPr>
          <p:cNvPr id="11" name="Tijdelijke aanduiding voor tekst 7">
            <a:extLst>
              <a:ext uri="{FF2B5EF4-FFF2-40B4-BE49-F238E27FC236}">
                <a16:creationId xmlns:a16="http://schemas.microsoft.com/office/drawing/2014/main" id="{EE66ED20-CD42-431B-81E9-9CD7A0A2F08B}"/>
              </a:ext>
            </a:extLst>
          </p:cNvPr>
          <p:cNvSpPr>
            <a:spLocks noGrp="1"/>
          </p:cNvSpPr>
          <p:nvPr>
            <p:ph type="body" sz="quarter" idx="16"/>
          </p:nvPr>
        </p:nvSpPr>
        <p:spPr>
          <a:xfrm>
            <a:off x="6429375" y="2044700"/>
            <a:ext cx="2484357" cy="4158100"/>
          </a:xfrm>
        </p:spPr>
        <p:txBody>
          <a:bodyPr anchor="b" anchorCtr="0">
            <a:noAutofit/>
          </a:bodyPr>
          <a:lstStyle>
            <a:lvl1pPr>
              <a:defRPr sz="1050"/>
            </a:lvl1pPr>
            <a:lvl2pPr>
              <a:defRPr sz="1050"/>
            </a:lvl2pPr>
            <a:lvl3pPr>
              <a:defRPr sz="1050"/>
            </a:lvl3pPr>
            <a:lvl4pPr>
              <a:defRPr sz="1050"/>
            </a:lvl4pPr>
            <a:lvl5pPr>
              <a:defRPr sz="1050"/>
            </a:lvl5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5" name="Titel 4">
            <a:extLst>
              <a:ext uri="{FF2B5EF4-FFF2-40B4-BE49-F238E27FC236}">
                <a16:creationId xmlns:a16="http://schemas.microsoft.com/office/drawing/2014/main" id="{0DCBC0C1-EC24-E4A2-FB7A-5040C528343C}"/>
              </a:ext>
            </a:extLst>
          </p:cNvPr>
          <p:cNvSpPr>
            <a:spLocks noGrp="1"/>
          </p:cNvSpPr>
          <p:nvPr>
            <p:ph type="title"/>
          </p:nvPr>
        </p:nvSpPr>
        <p:spPr>
          <a:xfrm>
            <a:off x="6429375" y="664725"/>
            <a:ext cx="2202525" cy="775597"/>
          </a:xfrm>
        </p:spPr>
        <p:txBody>
          <a:bodyPr/>
          <a:lstStyle/>
          <a:p>
            <a:r>
              <a:rPr lang="nl-NL"/>
              <a:t>Klik om stijl te bewerken</a:t>
            </a:r>
          </a:p>
        </p:txBody>
      </p:sp>
      <p:sp>
        <p:nvSpPr>
          <p:cNvPr id="15" name="Tijdelijke aanduiding voor afbeelding 14">
            <a:extLst>
              <a:ext uri="{FF2B5EF4-FFF2-40B4-BE49-F238E27FC236}">
                <a16:creationId xmlns:a16="http://schemas.microsoft.com/office/drawing/2014/main" id="{77B4537D-71D4-3F50-B6C7-02DCCC0ACF1F}"/>
              </a:ext>
            </a:extLst>
          </p:cNvPr>
          <p:cNvSpPr>
            <a:spLocks noGrp="1"/>
          </p:cNvSpPr>
          <p:nvPr>
            <p:ph type="pic" sz="quarter" idx="21" hasCustomPrompt="1"/>
          </p:nvPr>
        </p:nvSpPr>
        <p:spPr>
          <a:xfrm>
            <a:off x="405000" y="3159001"/>
            <a:ext cx="405000" cy="517073"/>
          </a:xfrm>
        </p:spPr>
        <p:txBody>
          <a:bodyPr anchor="ctr" anchorCtr="0">
            <a:normAutofit/>
          </a:bodyPr>
          <a:lstStyle>
            <a:lvl1pPr marL="0" indent="0" algn="ctr">
              <a:buNone/>
              <a:defRPr sz="1050"/>
            </a:lvl1pPr>
          </a:lstStyle>
          <a:p>
            <a:r>
              <a:rPr lang="nl-NL"/>
              <a:t>icon</a:t>
            </a:r>
          </a:p>
        </p:txBody>
      </p:sp>
      <p:sp>
        <p:nvSpPr>
          <p:cNvPr id="12" name="Section name">
            <a:extLst>
              <a:ext uri="{FF2B5EF4-FFF2-40B4-BE49-F238E27FC236}">
                <a16:creationId xmlns:a16="http://schemas.microsoft.com/office/drawing/2014/main" id="{EF86975C-EAED-47F0-F3C4-0295E2543A4C}"/>
              </a:ext>
            </a:extLst>
          </p:cNvPr>
          <p:cNvSpPr>
            <a:spLocks noGrp="1"/>
          </p:cNvSpPr>
          <p:nvPr>
            <p:ph type="subTitle" idx="1" hasCustomPrompt="1"/>
          </p:nvPr>
        </p:nvSpPr>
        <p:spPr>
          <a:xfrm>
            <a:off x="6429375"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2189282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to 1">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CACD3DEC-5173-496C-9FA8-46724B993973}"/>
              </a:ext>
            </a:extLst>
          </p:cNvPr>
          <p:cNvSpPr>
            <a:spLocks noGrp="1"/>
          </p:cNvSpPr>
          <p:nvPr>
            <p:ph type="pic" sz="quarter" idx="20"/>
          </p:nvPr>
        </p:nvSpPr>
        <p:spPr>
          <a:xfrm>
            <a:off x="1215000" y="0"/>
            <a:ext cx="7929000" cy="6858000"/>
          </a:xfrm>
          <a:solidFill>
            <a:schemeClr val="bg1">
              <a:lumMod val="95000"/>
            </a:schemeClr>
          </a:solidFill>
        </p:spPr>
        <p:txBody>
          <a:bodyPr vert="horz" lIns="0" tIns="2592000" rIns="0" bIns="0" rtlCol="0" anchor="t">
            <a:normAutofit/>
          </a:bodyPr>
          <a:lstStyle>
            <a:lvl1pPr algn="ctr">
              <a:lnSpc>
                <a:spcPct val="100000"/>
              </a:lnSpc>
              <a:spcBef>
                <a:spcPts val="0"/>
              </a:spcBef>
              <a:defRPr lang="nl-NL" sz="1050" baseline="0">
                <a:solidFill>
                  <a:schemeClr val="tx1"/>
                </a:solidFill>
                <a:latin typeface="+mn-lt"/>
              </a:defRPr>
            </a:lvl1pPr>
          </a:lstStyle>
          <a:p>
            <a:pPr marL="0" lvl="0" indent="0">
              <a:buNone/>
            </a:pPr>
            <a:endParaRPr lang="nl-NL" noProof="0"/>
          </a:p>
        </p:txBody>
      </p:sp>
      <p:sp>
        <p:nvSpPr>
          <p:cNvPr id="2" name="Tijdelijke aanduiding voor voettekst 1" descr="{&quot;templafy&quot;:{&quot;id&quot;:&quot;15b08fc8-47e1-479c-b82f-be63d92951eb&quot;}}">
            <a:extLst>
              <a:ext uri="{FF2B5EF4-FFF2-40B4-BE49-F238E27FC236}">
                <a16:creationId xmlns:a16="http://schemas.microsoft.com/office/drawing/2014/main" id="{43977A72-3C81-4948-B294-C2B281701B11}"/>
              </a:ext>
            </a:extLst>
          </p:cNvPr>
          <p:cNvSpPr>
            <a:spLocks noGrp="1"/>
          </p:cNvSpPr>
          <p:nvPr>
            <p:ph type="ftr" sz="quarter" idx="16"/>
          </p:nvPr>
        </p:nvSpPr>
        <p:spPr/>
        <p:txBody>
          <a:bodyPr/>
          <a:lstStyle/>
          <a:p>
            <a:endParaRPr lang="nl-NL" noProof="0"/>
          </a:p>
        </p:txBody>
      </p:sp>
      <p:pic>
        <p:nvPicPr>
          <p:cNvPr id="8" name="Logo">
            <a:extLst>
              <a:ext uri="{FF2B5EF4-FFF2-40B4-BE49-F238E27FC236}">
                <a16:creationId xmlns:a16="http://schemas.microsoft.com/office/drawing/2014/main" id="{F7B455EA-7A7A-9557-4A8E-7C5F12A892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8501" y="6202800"/>
            <a:ext cx="675083" cy="429024"/>
          </a:xfrm>
          <a:prstGeom prst="rect">
            <a:avLst/>
          </a:prstGeom>
        </p:spPr>
      </p:pic>
      <p:sp>
        <p:nvSpPr>
          <p:cNvPr id="5" name="Titel 4">
            <a:extLst>
              <a:ext uri="{FF2B5EF4-FFF2-40B4-BE49-F238E27FC236}">
                <a16:creationId xmlns:a16="http://schemas.microsoft.com/office/drawing/2014/main" id="{F5A94DC0-37EC-B1D7-7BFA-1F2DB018E84B}"/>
              </a:ext>
            </a:extLst>
          </p:cNvPr>
          <p:cNvSpPr>
            <a:spLocks noGrp="1"/>
          </p:cNvSpPr>
          <p:nvPr>
            <p:ph type="title"/>
          </p:nvPr>
        </p:nvSpPr>
        <p:spPr/>
        <p:txBody>
          <a:bodyPr/>
          <a:lstStyle/>
          <a:p>
            <a:r>
              <a:rPr lang="nl-NL"/>
              <a:t>Klik om stijl te bewerken</a:t>
            </a:r>
          </a:p>
        </p:txBody>
      </p:sp>
      <p:sp>
        <p:nvSpPr>
          <p:cNvPr id="7" name="Section name">
            <a:extLst>
              <a:ext uri="{FF2B5EF4-FFF2-40B4-BE49-F238E27FC236}">
                <a16:creationId xmlns:a16="http://schemas.microsoft.com/office/drawing/2014/main" id="{84566D1A-CCE3-4CEF-866E-9A142AEC336D}"/>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987142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to 2">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CACD3DEC-5173-496C-9FA8-46724B993973}"/>
              </a:ext>
            </a:extLst>
          </p:cNvPr>
          <p:cNvSpPr>
            <a:spLocks noGrp="1"/>
          </p:cNvSpPr>
          <p:nvPr>
            <p:ph type="pic" sz="quarter" idx="20"/>
          </p:nvPr>
        </p:nvSpPr>
        <p:spPr>
          <a:xfrm>
            <a:off x="1215000" y="2095501"/>
            <a:ext cx="7929000" cy="4762499"/>
          </a:xfrm>
          <a:solidFill>
            <a:schemeClr val="bg1">
              <a:lumMod val="95000"/>
            </a:schemeClr>
          </a:solidFill>
        </p:spPr>
        <p:txBody>
          <a:bodyPr vert="horz" lIns="0" tIns="2592000" rIns="0" bIns="0" rtlCol="0" anchor="t">
            <a:normAutofit/>
          </a:bodyPr>
          <a:lstStyle>
            <a:lvl1pPr algn="ctr">
              <a:lnSpc>
                <a:spcPct val="100000"/>
              </a:lnSpc>
              <a:spcBef>
                <a:spcPts val="0"/>
              </a:spcBef>
              <a:defRPr lang="nl-NL" sz="1050" baseline="0">
                <a:solidFill>
                  <a:schemeClr val="tx1"/>
                </a:solidFill>
                <a:latin typeface="+mn-lt"/>
              </a:defRPr>
            </a:lvl1pPr>
          </a:lstStyle>
          <a:p>
            <a:pPr marL="0" lvl="0" indent="0">
              <a:buNone/>
            </a:pPr>
            <a:endParaRPr lang="nl-NL" noProof="0"/>
          </a:p>
        </p:txBody>
      </p:sp>
      <p:sp>
        <p:nvSpPr>
          <p:cNvPr id="2" name="Tijdelijke aanduiding voor voettekst 1" descr="{&quot;templafy&quot;:{&quot;id&quot;:&quot;28bf275e-343f-417a-ae23-872a9dae9031&quot;}}">
            <a:extLst>
              <a:ext uri="{FF2B5EF4-FFF2-40B4-BE49-F238E27FC236}">
                <a16:creationId xmlns:a16="http://schemas.microsoft.com/office/drawing/2014/main" id="{43977A72-3C81-4948-B294-C2B281701B11}"/>
              </a:ext>
            </a:extLst>
          </p:cNvPr>
          <p:cNvSpPr>
            <a:spLocks noGrp="1"/>
          </p:cNvSpPr>
          <p:nvPr>
            <p:ph type="ftr" sz="quarter" idx="16"/>
          </p:nvPr>
        </p:nvSpPr>
        <p:spPr/>
        <p:txBody>
          <a:bodyPr/>
          <a:lstStyle/>
          <a:p>
            <a:endParaRPr lang="nl-NL" noProof="0"/>
          </a:p>
        </p:txBody>
      </p:sp>
      <p:sp>
        <p:nvSpPr>
          <p:cNvPr id="3" name="Tijdelijke aanduiding voor dianummer 2">
            <a:extLst>
              <a:ext uri="{FF2B5EF4-FFF2-40B4-BE49-F238E27FC236}">
                <a16:creationId xmlns:a16="http://schemas.microsoft.com/office/drawing/2014/main" id="{0F415382-4816-4B5E-BE3D-99DD71522616}"/>
              </a:ext>
            </a:extLst>
          </p:cNvPr>
          <p:cNvSpPr>
            <a:spLocks noGrp="1"/>
          </p:cNvSpPr>
          <p:nvPr>
            <p:ph type="sldNum" sz="quarter" idx="17"/>
          </p:nvPr>
        </p:nvSpPr>
        <p:spPr/>
        <p:txBody>
          <a:bodyPr/>
          <a:lstStyle/>
          <a:p>
            <a:fld id="{7F5BDB71-409D-4E9A-A9B2-364D2F190F8C}" type="slidenum">
              <a:rPr lang="nl-NL" noProof="0" smtClean="0"/>
              <a:pPr/>
              <a:t>‹#›</a:t>
            </a:fld>
            <a:endParaRPr lang="nl-NL" noProof="0"/>
          </a:p>
        </p:txBody>
      </p:sp>
      <p:sp>
        <p:nvSpPr>
          <p:cNvPr id="5" name="Titel 4">
            <a:extLst>
              <a:ext uri="{FF2B5EF4-FFF2-40B4-BE49-F238E27FC236}">
                <a16:creationId xmlns:a16="http://schemas.microsoft.com/office/drawing/2014/main" id="{C1D19BDD-1C89-98F9-C684-3DC04BF621AE}"/>
              </a:ext>
            </a:extLst>
          </p:cNvPr>
          <p:cNvSpPr>
            <a:spLocks noGrp="1"/>
          </p:cNvSpPr>
          <p:nvPr>
            <p:ph type="title"/>
          </p:nvPr>
        </p:nvSpPr>
        <p:spPr/>
        <p:txBody>
          <a:bodyPr/>
          <a:lstStyle/>
          <a:p>
            <a:r>
              <a:rPr lang="nl-NL"/>
              <a:t>Klik om stijl te bewerken</a:t>
            </a:r>
          </a:p>
        </p:txBody>
      </p:sp>
      <p:sp>
        <p:nvSpPr>
          <p:cNvPr id="7" name="Section name">
            <a:extLst>
              <a:ext uri="{FF2B5EF4-FFF2-40B4-BE49-F238E27FC236}">
                <a16:creationId xmlns:a16="http://schemas.microsoft.com/office/drawing/2014/main" id="{3F2E3716-2544-8445-1A18-677FA7219FB7}"/>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1139333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to 3">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CACD3DEC-5173-496C-9FA8-46724B993973}"/>
              </a:ext>
            </a:extLst>
          </p:cNvPr>
          <p:cNvSpPr>
            <a:spLocks noGrp="1"/>
          </p:cNvSpPr>
          <p:nvPr>
            <p:ph type="pic" sz="quarter" idx="20"/>
          </p:nvPr>
        </p:nvSpPr>
        <p:spPr>
          <a:xfrm>
            <a:off x="1" y="0"/>
            <a:ext cx="9143999" cy="6858000"/>
          </a:xfrm>
          <a:solidFill>
            <a:schemeClr val="bg1">
              <a:lumMod val="95000"/>
            </a:schemeClr>
          </a:solidFill>
        </p:spPr>
        <p:txBody>
          <a:bodyPr vert="horz" lIns="0" tIns="2592000" rIns="0" bIns="0" rtlCol="0" anchor="t">
            <a:normAutofit/>
          </a:bodyPr>
          <a:lstStyle>
            <a:lvl1pPr algn="ctr">
              <a:lnSpc>
                <a:spcPct val="100000"/>
              </a:lnSpc>
              <a:spcBef>
                <a:spcPts val="0"/>
              </a:spcBef>
              <a:defRPr lang="nl-NL" sz="1050" baseline="0">
                <a:solidFill>
                  <a:schemeClr val="tx1"/>
                </a:solidFill>
                <a:latin typeface="+mn-lt"/>
              </a:defRPr>
            </a:lvl1pPr>
          </a:lstStyle>
          <a:p>
            <a:pPr marL="0" lvl="0" indent="0">
              <a:buNone/>
            </a:pPr>
            <a:endParaRPr lang="nl-NL" noProof="0"/>
          </a:p>
        </p:txBody>
      </p:sp>
    </p:spTree>
    <p:extLst>
      <p:ext uri="{BB962C8B-B14F-4D97-AF65-F5344CB8AC3E}">
        <p14:creationId xmlns:p14="http://schemas.microsoft.com/office/powerpoint/2010/main" val="239574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Date Placeholder 4"/>
          <p:cNvSpPr>
            <a:spLocks noGrp="1"/>
          </p:cNvSpPr>
          <p:nvPr>
            <p:ph type="dt" sz="half" idx="10"/>
          </p:nvPr>
        </p:nvSpPr>
        <p:spPr/>
        <p:txBody>
          <a:bodyPr/>
          <a:lstStyle/>
          <a:p>
            <a:fld id="{F852F4BC-C06D-5E48-8D0A-A5C47946D712}"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DA275-D5E7-0749-BBAA-3BDE312A678B}" type="slidenum">
              <a:rPr lang="en-US" smtClean="0"/>
              <a:t>‹#›</a:t>
            </a:fld>
            <a:endParaRPr lang="en-US"/>
          </a:p>
        </p:txBody>
      </p:sp>
    </p:spTree>
    <p:extLst>
      <p:ext uri="{BB962C8B-B14F-4D97-AF65-F5344CB8AC3E}">
        <p14:creationId xmlns:p14="http://schemas.microsoft.com/office/powerpoint/2010/main" val="383193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edia 1">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3833C1-2E65-4ABD-BD40-EAD2D855D3AD}"/>
              </a:ext>
            </a:extLst>
          </p:cNvPr>
          <p:cNvSpPr>
            <a:spLocks noGrp="1"/>
          </p:cNvSpPr>
          <p:nvPr>
            <p:ph type="title" hasCustomPrompt="1"/>
          </p:nvPr>
        </p:nvSpPr>
        <p:spPr>
          <a:xfrm>
            <a:off x="1620001" y="1160201"/>
            <a:ext cx="4529339" cy="775597"/>
          </a:xfrm>
        </p:spPr>
        <p:txBody>
          <a:bodyPr/>
          <a:lstStyle>
            <a:lvl1pPr>
              <a:defRPr/>
            </a:lvl1pPr>
          </a:lstStyle>
          <a:p>
            <a:r>
              <a:rPr lang="nl-NL"/>
              <a:t>[sectie-titel]</a:t>
            </a:r>
          </a:p>
        </p:txBody>
      </p:sp>
      <p:sp>
        <p:nvSpPr>
          <p:cNvPr id="14" name="Placeholder: Foto">
            <a:extLst>
              <a:ext uri="{FF2B5EF4-FFF2-40B4-BE49-F238E27FC236}">
                <a16:creationId xmlns:a16="http://schemas.microsoft.com/office/drawing/2014/main" id="{81F27CB5-A779-4C7D-861E-A1FC59B0DBFE}"/>
              </a:ext>
            </a:extLst>
          </p:cNvPr>
          <p:cNvSpPr>
            <a:spLocks noGrp="1"/>
          </p:cNvSpPr>
          <p:nvPr>
            <p:ph type="pic" sz="quarter" idx="12" hasCustomPrompt="1"/>
          </p:nvPr>
        </p:nvSpPr>
        <p:spPr>
          <a:xfrm>
            <a:off x="6758823" y="0"/>
            <a:ext cx="2385178" cy="6858000"/>
          </a:xfrm>
          <a:prstGeom prst="rect">
            <a:avLst/>
          </a:prstGeom>
          <a:solidFill>
            <a:schemeClr val="bg1">
              <a:lumMod val="95000"/>
            </a:schemeClr>
          </a:solidFill>
        </p:spPr>
        <p:txBody>
          <a:bodyPr lIns="0" tIns="4284000" rIns="0" bIns="0" anchor="t">
            <a:normAutofit/>
          </a:bodyPr>
          <a:lstStyle>
            <a:lvl1pPr marL="0" indent="0" algn="ctr">
              <a:lnSpc>
                <a:spcPct val="100000"/>
              </a:lnSpc>
              <a:spcBef>
                <a:spcPts val="0"/>
              </a:spcBef>
              <a:buNone/>
              <a:defRPr sz="1050">
                <a:solidFill>
                  <a:schemeClr val="tx1"/>
                </a:solidFill>
                <a:latin typeface="+mn-lt"/>
              </a:defRPr>
            </a:lvl1pPr>
          </a:lstStyle>
          <a:p>
            <a:pPr marL="0" lvl="0" indent="0">
              <a:buNone/>
            </a:pPr>
            <a:r>
              <a:rPr lang="nl-NL" noProof="0"/>
              <a:t>Om hier een foto in te voegen: </a:t>
            </a:r>
            <a:br>
              <a:rPr lang="nl-NL" noProof="0"/>
            </a:br>
            <a:r>
              <a:rPr lang="nl-NL" noProof="0"/>
              <a:t>klik op het grijze gedeelte </a:t>
            </a:r>
            <a:br>
              <a:rPr lang="nl-NL" noProof="0"/>
            </a:br>
            <a:r>
              <a:rPr lang="nl-NL" noProof="0"/>
              <a:t>en kies &gt;Invoegen &gt;Afbeeldingen</a:t>
            </a:r>
          </a:p>
        </p:txBody>
      </p:sp>
      <p:sp>
        <p:nvSpPr>
          <p:cNvPr id="15" name="Placeholder: Overlay">
            <a:extLst>
              <a:ext uri="{FF2B5EF4-FFF2-40B4-BE49-F238E27FC236}">
                <a16:creationId xmlns:a16="http://schemas.microsoft.com/office/drawing/2014/main" id="{DAA6FCF7-EAB7-4906-987B-764F8A74A3AC}"/>
              </a:ext>
            </a:extLst>
          </p:cNvPr>
          <p:cNvSpPr>
            <a:spLocks noGrp="1"/>
          </p:cNvSpPr>
          <p:nvPr>
            <p:ph type="body" sz="quarter" idx="21" hasCustomPrompt="1"/>
          </p:nvPr>
        </p:nvSpPr>
        <p:spPr>
          <a:xfrm>
            <a:off x="6870600" y="0"/>
            <a:ext cx="2273400" cy="4089600"/>
          </a:xfrm>
          <a:prstGeom prst="rect">
            <a:avLst/>
          </a:prstGeom>
          <a:blipFill>
            <a:blip r:embed="rId2"/>
            <a:stretch>
              <a:fillRect/>
            </a:stretch>
          </a:blipFill>
        </p:spPr>
        <p:txBody>
          <a:bodyPr>
            <a:normAutofit/>
          </a:bodyPr>
          <a:lstStyle>
            <a:lvl1pPr marL="0" indent="0">
              <a:lnSpc>
                <a:spcPct val="10000"/>
              </a:lnSpc>
              <a:spcBef>
                <a:spcPts val="0"/>
              </a:spcBef>
              <a:buNone/>
              <a:defRPr sz="100"/>
            </a:lvl1pPr>
          </a:lstStyle>
          <a:p>
            <a:pPr lvl="0"/>
            <a:r>
              <a:rPr lang="nl-NL" noProof="0"/>
              <a:t> </a:t>
            </a:r>
          </a:p>
        </p:txBody>
      </p:sp>
      <p:sp>
        <p:nvSpPr>
          <p:cNvPr id="6" name="Tijdelijke aanduiding voor voettekst 1">
            <a:extLst>
              <a:ext uri="{FF2B5EF4-FFF2-40B4-BE49-F238E27FC236}">
                <a16:creationId xmlns:a16="http://schemas.microsoft.com/office/drawing/2014/main" id="{1E95BB90-B7B6-40E2-BEEB-E8FF924D7858}"/>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7" name="Tijdelijke aanduiding voor dianummer 3">
            <a:extLst>
              <a:ext uri="{FF2B5EF4-FFF2-40B4-BE49-F238E27FC236}">
                <a16:creationId xmlns:a16="http://schemas.microsoft.com/office/drawing/2014/main" id="{6F310A33-86B7-46FF-AED7-D3CB6561DC1B}"/>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a:t>
            </a:fld>
            <a:endParaRPr lang="nl-NL"/>
          </a:p>
        </p:txBody>
      </p:sp>
    </p:spTree>
    <p:extLst>
      <p:ext uri="{BB962C8B-B14F-4D97-AF65-F5344CB8AC3E}">
        <p14:creationId xmlns:p14="http://schemas.microsoft.com/office/powerpoint/2010/main" val="895790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edia 2">
    <p:spTree>
      <p:nvGrpSpPr>
        <p:cNvPr id="1" name=""/>
        <p:cNvGrpSpPr/>
        <p:nvPr/>
      </p:nvGrpSpPr>
      <p:grpSpPr>
        <a:xfrm>
          <a:off x="0" y="0"/>
          <a:ext cx="0" cy="0"/>
          <a:chOff x="0" y="0"/>
          <a:chExt cx="0" cy="0"/>
        </a:xfrm>
      </p:grpSpPr>
      <p:sp>
        <p:nvSpPr>
          <p:cNvPr id="8" name="Afdekking">
            <a:extLst>
              <a:ext uri="{FF2B5EF4-FFF2-40B4-BE49-F238E27FC236}">
                <a16:creationId xmlns:a16="http://schemas.microsoft.com/office/drawing/2014/main" id="{9ECF3ECC-8F05-0781-43BA-6F060574B9A5}"/>
              </a:ext>
            </a:extLst>
          </p:cNvPr>
          <p:cNvSpPr/>
          <p:nvPr userDrawn="1"/>
        </p:nvSpPr>
        <p:spPr>
          <a:xfrm>
            <a:off x="-17629" y="0"/>
            <a:ext cx="12611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4" name="Titel 3">
            <a:extLst>
              <a:ext uri="{FF2B5EF4-FFF2-40B4-BE49-F238E27FC236}">
                <a16:creationId xmlns:a16="http://schemas.microsoft.com/office/drawing/2014/main" id="{203833C1-2E65-4ABD-BD40-EAD2D855D3AD}"/>
              </a:ext>
            </a:extLst>
          </p:cNvPr>
          <p:cNvSpPr>
            <a:spLocks noGrp="1"/>
          </p:cNvSpPr>
          <p:nvPr>
            <p:ph type="title" hasCustomPrompt="1"/>
          </p:nvPr>
        </p:nvSpPr>
        <p:spPr>
          <a:xfrm>
            <a:off x="230267" y="1615830"/>
            <a:ext cx="2025000" cy="3189850"/>
          </a:xfrm>
        </p:spPr>
        <p:txBody>
          <a:bodyPr/>
          <a:lstStyle>
            <a:lvl1pPr>
              <a:defRPr/>
            </a:lvl1pPr>
          </a:lstStyle>
          <a:p>
            <a:r>
              <a:rPr lang="nl-NL"/>
              <a:t>[sectie-titel]</a:t>
            </a:r>
          </a:p>
        </p:txBody>
      </p:sp>
      <p:sp>
        <p:nvSpPr>
          <p:cNvPr id="12" name="Tijdelijke aanduiding voor afbeelding 16">
            <a:extLst>
              <a:ext uri="{FF2B5EF4-FFF2-40B4-BE49-F238E27FC236}">
                <a16:creationId xmlns:a16="http://schemas.microsoft.com/office/drawing/2014/main" id="{B2683D96-E685-4767-885A-15C8860610AA}"/>
              </a:ext>
            </a:extLst>
          </p:cNvPr>
          <p:cNvSpPr>
            <a:spLocks noGrp="1"/>
          </p:cNvSpPr>
          <p:nvPr>
            <p:ph type="pic" sz="quarter" idx="20"/>
          </p:nvPr>
        </p:nvSpPr>
        <p:spPr>
          <a:xfrm>
            <a:off x="2384822" y="0"/>
            <a:ext cx="6759178" cy="6858000"/>
          </a:xfrm>
          <a:prstGeom prst="rect">
            <a:avLst/>
          </a:prstGeom>
          <a:solidFill>
            <a:schemeClr val="bg1">
              <a:lumMod val="95000"/>
            </a:schemeClr>
          </a:solidFill>
        </p:spPr>
        <p:txBody>
          <a:bodyPr vert="horz" lIns="360000" tIns="1008000" rIns="0" bIns="0" rtlCol="0" anchor="t">
            <a:normAutofit/>
          </a:bodyPr>
          <a:lstStyle>
            <a:lvl1pPr marL="0" indent="0" algn="l">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endParaRPr lang="nl-NL" noProof="0"/>
          </a:p>
        </p:txBody>
      </p:sp>
      <p:sp>
        <p:nvSpPr>
          <p:cNvPr id="5" name="Tijdelijke aanduiding voor voettekst 1">
            <a:extLst>
              <a:ext uri="{FF2B5EF4-FFF2-40B4-BE49-F238E27FC236}">
                <a16:creationId xmlns:a16="http://schemas.microsoft.com/office/drawing/2014/main" id="{3D761796-9C01-4AA9-914D-8359BB0429F5}"/>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6" name="Tijdelijke aanduiding voor dianummer 3">
            <a:extLst>
              <a:ext uri="{FF2B5EF4-FFF2-40B4-BE49-F238E27FC236}">
                <a16:creationId xmlns:a16="http://schemas.microsoft.com/office/drawing/2014/main" id="{AB20F9F2-DD00-4F61-B905-01BA7BF10E93}"/>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a:t>
            </a:fld>
            <a:endParaRPr lang="nl-NL"/>
          </a:p>
        </p:txBody>
      </p:sp>
      <p:pic>
        <p:nvPicPr>
          <p:cNvPr id="7" name="Logo">
            <a:extLst>
              <a:ext uri="{FF2B5EF4-FFF2-40B4-BE49-F238E27FC236}">
                <a16:creationId xmlns:a16="http://schemas.microsoft.com/office/drawing/2014/main" id="{77CB15A1-B145-8183-775A-956D657D42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8501" y="6202800"/>
            <a:ext cx="675083" cy="429024"/>
          </a:xfrm>
          <a:prstGeom prst="rect">
            <a:avLst/>
          </a:prstGeom>
        </p:spPr>
      </p:pic>
    </p:spTree>
    <p:extLst>
      <p:ext uri="{BB962C8B-B14F-4D97-AF65-F5344CB8AC3E}">
        <p14:creationId xmlns:p14="http://schemas.microsoft.com/office/powerpoint/2010/main" val="1547554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edia 3">
    <p:spTree>
      <p:nvGrpSpPr>
        <p:cNvPr id="1" name=""/>
        <p:cNvGrpSpPr/>
        <p:nvPr/>
      </p:nvGrpSpPr>
      <p:grpSpPr>
        <a:xfrm>
          <a:off x="0" y="0"/>
          <a:ext cx="0" cy="0"/>
          <a:chOff x="0" y="0"/>
          <a:chExt cx="0" cy="0"/>
        </a:xfrm>
      </p:grpSpPr>
      <p:sp>
        <p:nvSpPr>
          <p:cNvPr id="11" name="Afdekking">
            <a:extLst>
              <a:ext uri="{FF2B5EF4-FFF2-40B4-BE49-F238E27FC236}">
                <a16:creationId xmlns:a16="http://schemas.microsoft.com/office/drawing/2014/main" id="{3826C673-165F-0AFB-2177-80D6A1CB1459}"/>
              </a:ext>
            </a:extLst>
          </p:cNvPr>
          <p:cNvSpPr/>
          <p:nvPr userDrawn="1"/>
        </p:nvSpPr>
        <p:spPr>
          <a:xfrm>
            <a:off x="-17629" y="0"/>
            <a:ext cx="12611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9" name="Achtergrond"/>
          <p:cNvSpPr/>
          <p:nvPr userDrawn="1"/>
        </p:nvSpPr>
        <p:spPr>
          <a:xfrm>
            <a:off x="2392996" y="0"/>
            <a:ext cx="6751004"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latin typeface="Montserrat" panose="02000505000000020004" pitchFamily="2" charset="77"/>
            </a:endParaRPr>
          </a:p>
        </p:txBody>
      </p:sp>
      <p:pic>
        <p:nvPicPr>
          <p:cNvPr id="6" name="Overlay">
            <a:extLst>
              <a:ext uri="{FF2B5EF4-FFF2-40B4-BE49-F238E27FC236}">
                <a16:creationId xmlns:a16="http://schemas.microsoft.com/office/drawing/2014/main" id="{5516DE10-B823-8642-B6F0-7508B802AC9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6869682" y="0"/>
            <a:ext cx="2274319" cy="5949194"/>
          </a:xfrm>
          <a:prstGeom prst="rect">
            <a:avLst/>
          </a:prstGeom>
        </p:spPr>
      </p:pic>
      <p:sp>
        <p:nvSpPr>
          <p:cNvPr id="5" name="Tijdelijke aanduiding voor voettekst 1">
            <a:extLst>
              <a:ext uri="{FF2B5EF4-FFF2-40B4-BE49-F238E27FC236}">
                <a16:creationId xmlns:a16="http://schemas.microsoft.com/office/drawing/2014/main" id="{59254672-386D-416A-8085-D659D9D33089}"/>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7" name="Tijdelijke aanduiding voor dianummer 3">
            <a:extLst>
              <a:ext uri="{FF2B5EF4-FFF2-40B4-BE49-F238E27FC236}">
                <a16:creationId xmlns:a16="http://schemas.microsoft.com/office/drawing/2014/main" id="{7F813C27-FEA4-475D-AD0E-38A37261116F}"/>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a:t>
            </a:fld>
            <a:endParaRPr lang="nl-NL"/>
          </a:p>
        </p:txBody>
      </p:sp>
      <p:sp>
        <p:nvSpPr>
          <p:cNvPr id="10" name="Titel 3">
            <a:extLst>
              <a:ext uri="{FF2B5EF4-FFF2-40B4-BE49-F238E27FC236}">
                <a16:creationId xmlns:a16="http://schemas.microsoft.com/office/drawing/2014/main" id="{F805A0DF-707B-2069-1A72-7AFC1C79C61C}"/>
              </a:ext>
            </a:extLst>
          </p:cNvPr>
          <p:cNvSpPr>
            <a:spLocks noGrp="1"/>
          </p:cNvSpPr>
          <p:nvPr>
            <p:ph type="title" hasCustomPrompt="1"/>
          </p:nvPr>
        </p:nvSpPr>
        <p:spPr>
          <a:xfrm>
            <a:off x="230267" y="1615830"/>
            <a:ext cx="2025000" cy="3189850"/>
          </a:xfrm>
        </p:spPr>
        <p:txBody>
          <a:bodyPr/>
          <a:lstStyle>
            <a:lvl1pPr>
              <a:defRPr/>
            </a:lvl1pPr>
          </a:lstStyle>
          <a:p>
            <a:r>
              <a:rPr lang="nl-NL"/>
              <a:t>[sectie-titel]</a:t>
            </a:r>
          </a:p>
        </p:txBody>
      </p:sp>
      <p:pic>
        <p:nvPicPr>
          <p:cNvPr id="12" name="Logo">
            <a:extLst>
              <a:ext uri="{FF2B5EF4-FFF2-40B4-BE49-F238E27FC236}">
                <a16:creationId xmlns:a16="http://schemas.microsoft.com/office/drawing/2014/main" id="{C33C1074-B2CC-FDE9-1361-E8668CB3E9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8501" y="6202800"/>
            <a:ext cx="675083" cy="429024"/>
          </a:xfrm>
          <a:prstGeom prst="rect">
            <a:avLst/>
          </a:prstGeom>
        </p:spPr>
      </p:pic>
    </p:spTree>
    <p:extLst>
      <p:ext uri="{BB962C8B-B14F-4D97-AF65-F5344CB8AC3E}">
        <p14:creationId xmlns:p14="http://schemas.microsoft.com/office/powerpoint/2010/main" val="3828651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edia 4">
    <p:spTree>
      <p:nvGrpSpPr>
        <p:cNvPr id="1" name=""/>
        <p:cNvGrpSpPr/>
        <p:nvPr/>
      </p:nvGrpSpPr>
      <p:grpSpPr>
        <a:xfrm>
          <a:off x="0" y="0"/>
          <a:ext cx="0" cy="0"/>
          <a:chOff x="0" y="0"/>
          <a:chExt cx="0" cy="0"/>
        </a:xfrm>
      </p:grpSpPr>
      <p:sp>
        <p:nvSpPr>
          <p:cNvPr id="4" name="Tijdelijke aanduiding voor voettekst 1">
            <a:extLst>
              <a:ext uri="{FF2B5EF4-FFF2-40B4-BE49-F238E27FC236}">
                <a16:creationId xmlns:a16="http://schemas.microsoft.com/office/drawing/2014/main" id="{FA94FCD4-4BB2-4C4C-A1C5-A7F2270E8DD3}"/>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5" name="Tijdelijke aanduiding voor dianummer 3">
            <a:extLst>
              <a:ext uri="{FF2B5EF4-FFF2-40B4-BE49-F238E27FC236}">
                <a16:creationId xmlns:a16="http://schemas.microsoft.com/office/drawing/2014/main" id="{E1266E65-90DF-4527-AF80-D9188E4D0822}"/>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a:t>
            </a:fld>
            <a:endParaRPr lang="nl-NL"/>
          </a:p>
        </p:txBody>
      </p:sp>
      <p:sp>
        <p:nvSpPr>
          <p:cNvPr id="2" name="Titel 1">
            <a:extLst>
              <a:ext uri="{FF2B5EF4-FFF2-40B4-BE49-F238E27FC236}">
                <a16:creationId xmlns:a16="http://schemas.microsoft.com/office/drawing/2014/main" id="{31C02AA5-7C58-8738-61B8-7A1965735CCB}"/>
              </a:ext>
            </a:extLst>
          </p:cNvPr>
          <p:cNvSpPr>
            <a:spLocks noGrp="1"/>
          </p:cNvSpPr>
          <p:nvPr>
            <p:ph type="title"/>
          </p:nvPr>
        </p:nvSpPr>
        <p:spPr>
          <a:xfrm>
            <a:off x="1773900" y="1216800"/>
            <a:ext cx="6949800" cy="4741200"/>
          </a:xfrm>
        </p:spPr>
        <p:txBody>
          <a:bodyPr anchor="ctr" anchorCtr="0"/>
          <a:lstStyle>
            <a:lvl1pPr algn="ctr">
              <a:defRPr sz="2700"/>
            </a:lvl1pPr>
          </a:lstStyle>
          <a:p>
            <a:r>
              <a:rPr lang="nl-NL"/>
              <a:t>Klik om stijl te bewerken</a:t>
            </a:r>
          </a:p>
        </p:txBody>
      </p:sp>
    </p:spTree>
    <p:extLst>
      <p:ext uri="{BB962C8B-B14F-4D97-AF65-F5344CB8AC3E}">
        <p14:creationId xmlns:p14="http://schemas.microsoft.com/office/powerpoint/2010/main" val="2398554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edia 5">
    <p:spTree>
      <p:nvGrpSpPr>
        <p:cNvPr id="1" name=""/>
        <p:cNvGrpSpPr/>
        <p:nvPr/>
      </p:nvGrpSpPr>
      <p:grpSpPr>
        <a:xfrm>
          <a:off x="0" y="0"/>
          <a:ext cx="0" cy="0"/>
          <a:chOff x="0" y="0"/>
          <a:chExt cx="0" cy="0"/>
        </a:xfrm>
      </p:grpSpPr>
      <p:sp>
        <p:nvSpPr>
          <p:cNvPr id="5" name="Achtergrond">
            <a:extLst>
              <a:ext uri="{FF2B5EF4-FFF2-40B4-BE49-F238E27FC236}">
                <a16:creationId xmlns:a16="http://schemas.microsoft.com/office/drawing/2014/main" id="{737D773A-EE67-49E3-B8BC-35FACB70C1F3}"/>
              </a:ext>
            </a:extLst>
          </p:cNvPr>
          <p:cNvSpPr/>
          <p:nvPr userDrawn="1"/>
        </p:nvSpPr>
        <p:spPr>
          <a:xfrm>
            <a:off x="-17629" y="0"/>
            <a:ext cx="9161630"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latin typeface="Montserrat" panose="02000505000000020004" pitchFamily="2" charset="77"/>
            </a:endParaRPr>
          </a:p>
        </p:txBody>
      </p:sp>
      <p:sp>
        <p:nvSpPr>
          <p:cNvPr id="4" name="Tijdelijke aanduiding voor voettekst 1">
            <a:extLst>
              <a:ext uri="{FF2B5EF4-FFF2-40B4-BE49-F238E27FC236}">
                <a16:creationId xmlns:a16="http://schemas.microsoft.com/office/drawing/2014/main" id="{D55E462D-2EDB-4DCE-8622-480DC4678C61}"/>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6" name="Tijdelijke aanduiding voor dianummer 3">
            <a:extLst>
              <a:ext uri="{FF2B5EF4-FFF2-40B4-BE49-F238E27FC236}">
                <a16:creationId xmlns:a16="http://schemas.microsoft.com/office/drawing/2014/main" id="{E1A80CA3-B024-48ED-9D36-E2682E6343E3}"/>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a:t>
            </a:fld>
            <a:endParaRPr lang="nl-NL"/>
          </a:p>
        </p:txBody>
      </p:sp>
      <p:sp>
        <p:nvSpPr>
          <p:cNvPr id="9" name="Titel 1">
            <a:extLst>
              <a:ext uri="{FF2B5EF4-FFF2-40B4-BE49-F238E27FC236}">
                <a16:creationId xmlns:a16="http://schemas.microsoft.com/office/drawing/2014/main" id="{CEFEDFAB-AB85-D5D4-38BB-F8D80FB5BCAA}"/>
              </a:ext>
            </a:extLst>
          </p:cNvPr>
          <p:cNvSpPr>
            <a:spLocks noGrp="1"/>
          </p:cNvSpPr>
          <p:nvPr>
            <p:ph type="title"/>
          </p:nvPr>
        </p:nvSpPr>
        <p:spPr>
          <a:xfrm>
            <a:off x="828900" y="1216800"/>
            <a:ext cx="4449600" cy="4741200"/>
          </a:xfrm>
        </p:spPr>
        <p:txBody>
          <a:bodyPr anchor="ctr" anchorCtr="0"/>
          <a:lstStyle>
            <a:lvl1pPr algn="l">
              <a:defRPr sz="4950"/>
            </a:lvl1pPr>
          </a:lstStyle>
          <a:p>
            <a:r>
              <a:rPr lang="nl-NL"/>
              <a:t>Klik om stijl te bewerken</a:t>
            </a:r>
          </a:p>
        </p:txBody>
      </p:sp>
      <p:sp>
        <p:nvSpPr>
          <p:cNvPr id="8" name="Placeholder: Overlay">
            <a:extLst>
              <a:ext uri="{FF2B5EF4-FFF2-40B4-BE49-F238E27FC236}">
                <a16:creationId xmlns:a16="http://schemas.microsoft.com/office/drawing/2014/main" id="{AC0099B8-4F9A-0D41-0D7C-D2A550C55CDA}"/>
              </a:ext>
            </a:extLst>
          </p:cNvPr>
          <p:cNvSpPr>
            <a:spLocks noGrp="1"/>
          </p:cNvSpPr>
          <p:nvPr>
            <p:ph type="body" sz="quarter" idx="15" hasCustomPrompt="1"/>
          </p:nvPr>
        </p:nvSpPr>
        <p:spPr>
          <a:xfrm>
            <a:off x="5734800" y="4752000"/>
            <a:ext cx="3410100" cy="21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lnSpc>
                <a:spcPct val="10000"/>
              </a:lnSpc>
              <a:spcBef>
                <a:spcPts val="0"/>
              </a:spcBef>
              <a:buNone/>
              <a:defRPr sz="100"/>
            </a:lvl1pPr>
          </a:lstStyle>
          <a:p>
            <a:pPr lvl="0"/>
            <a:r>
              <a:rPr lang="nl-NL" noProof="0"/>
              <a:t> </a:t>
            </a:r>
          </a:p>
        </p:txBody>
      </p:sp>
    </p:spTree>
    <p:extLst>
      <p:ext uri="{BB962C8B-B14F-4D97-AF65-F5344CB8AC3E}">
        <p14:creationId xmlns:p14="http://schemas.microsoft.com/office/powerpoint/2010/main" val="3642241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F9C21-F5EB-4F56-8141-62A726B1EA50}"/>
              </a:ext>
            </a:extLst>
          </p:cNvPr>
          <p:cNvSpPr>
            <a:spLocks noGrp="1"/>
          </p:cNvSpPr>
          <p:nvPr>
            <p:ph type="title"/>
          </p:nvPr>
        </p:nvSpPr>
        <p:spPr/>
        <p:txBody>
          <a:bodyPr/>
          <a:lstStyle/>
          <a:p>
            <a:r>
              <a:rPr lang="nl-NL"/>
              <a:t>Klik om stijl te bewerken</a:t>
            </a:r>
          </a:p>
        </p:txBody>
      </p:sp>
      <p:sp>
        <p:nvSpPr>
          <p:cNvPr id="3" name="Tijdelijke aanduiding voor voettekst 2" descr="{&quot;templafy&quot;:{&quot;id&quot;:&quot;59ddd17a-7d64-4d60-8f51-a100d31b2e44&quot;}}">
            <a:extLst>
              <a:ext uri="{FF2B5EF4-FFF2-40B4-BE49-F238E27FC236}">
                <a16:creationId xmlns:a16="http://schemas.microsoft.com/office/drawing/2014/main" id="{7A9096A4-5FFF-4C4D-8904-7AB71247083D}"/>
              </a:ext>
            </a:extLst>
          </p:cNvPr>
          <p:cNvSpPr>
            <a:spLocks noGrp="1"/>
          </p:cNvSpPr>
          <p:nvPr>
            <p:ph type="ftr" sz="quarter" idx="10"/>
          </p:nvPr>
        </p:nvSpPr>
        <p:spPr/>
        <p:txBody>
          <a:bodyPr/>
          <a:lstStyle/>
          <a:p>
            <a:endParaRPr lang="nl-NL" noProof="0"/>
          </a:p>
        </p:txBody>
      </p:sp>
      <p:sp>
        <p:nvSpPr>
          <p:cNvPr id="4" name="Tijdelijke aanduiding voor dianummer 3">
            <a:extLst>
              <a:ext uri="{FF2B5EF4-FFF2-40B4-BE49-F238E27FC236}">
                <a16:creationId xmlns:a16="http://schemas.microsoft.com/office/drawing/2014/main" id="{931B31C7-E352-4A28-9CB6-9490FB510F2E}"/>
              </a:ext>
            </a:extLst>
          </p:cNvPr>
          <p:cNvSpPr>
            <a:spLocks noGrp="1"/>
          </p:cNvSpPr>
          <p:nvPr>
            <p:ph type="sldNum" sz="quarter" idx="11"/>
          </p:nvPr>
        </p:nvSpPr>
        <p:spPr/>
        <p:txBody>
          <a:bodyPr/>
          <a:lstStyle/>
          <a:p>
            <a:fld id="{7F5BDB71-409D-4E9A-A9B2-364D2F190F8C}" type="slidenum">
              <a:rPr lang="nl-NL" noProof="0" smtClean="0"/>
              <a:pPr/>
              <a:t>‹#›</a:t>
            </a:fld>
            <a:endParaRPr lang="nl-NL" noProof="0"/>
          </a:p>
        </p:txBody>
      </p:sp>
      <p:sp>
        <p:nvSpPr>
          <p:cNvPr id="6" name="Section name">
            <a:extLst>
              <a:ext uri="{FF2B5EF4-FFF2-40B4-BE49-F238E27FC236}">
                <a16:creationId xmlns:a16="http://schemas.microsoft.com/office/drawing/2014/main" id="{79D84702-B8F4-5B50-FCFB-A07FB6B09E7C}"/>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24173449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3" name="Tijdelijke aanduiding voor voettekst 2" descr="{&quot;templafy&quot;:{&quot;id&quot;:&quot;bc7be6ec-54ad-4f27-8f2b-bd4daaf92d64&quot;}}">
            <a:extLst>
              <a:ext uri="{FF2B5EF4-FFF2-40B4-BE49-F238E27FC236}">
                <a16:creationId xmlns:a16="http://schemas.microsoft.com/office/drawing/2014/main" id="{7A9096A4-5FFF-4C4D-8904-7AB71247083D}"/>
              </a:ext>
            </a:extLst>
          </p:cNvPr>
          <p:cNvSpPr>
            <a:spLocks noGrp="1"/>
          </p:cNvSpPr>
          <p:nvPr>
            <p:ph type="ftr" sz="quarter" idx="10"/>
          </p:nvPr>
        </p:nvSpPr>
        <p:spPr/>
        <p:txBody>
          <a:bodyPr/>
          <a:lstStyle/>
          <a:p>
            <a:endParaRPr lang="nl-NL" noProof="0"/>
          </a:p>
        </p:txBody>
      </p:sp>
      <p:sp>
        <p:nvSpPr>
          <p:cNvPr id="4" name="Tijdelijke aanduiding voor dianummer 3">
            <a:extLst>
              <a:ext uri="{FF2B5EF4-FFF2-40B4-BE49-F238E27FC236}">
                <a16:creationId xmlns:a16="http://schemas.microsoft.com/office/drawing/2014/main" id="{931B31C7-E352-4A28-9CB6-9490FB510F2E}"/>
              </a:ext>
            </a:extLst>
          </p:cNvPr>
          <p:cNvSpPr>
            <a:spLocks noGrp="1"/>
          </p:cNvSpPr>
          <p:nvPr>
            <p:ph type="sldNum" sz="quarter" idx="11"/>
          </p:nvPr>
        </p:nvSpPr>
        <p:spPr/>
        <p:txBody>
          <a:bodyPr/>
          <a:lstStyle/>
          <a:p>
            <a:fld id="{7F5BDB71-409D-4E9A-A9B2-364D2F190F8C}" type="slidenum">
              <a:rPr lang="nl-NL" noProof="0" smtClean="0"/>
              <a:pPr/>
              <a:t>‹#›</a:t>
            </a:fld>
            <a:endParaRPr lang="nl-NL" noProof="0"/>
          </a:p>
        </p:txBody>
      </p:sp>
    </p:spTree>
    <p:extLst>
      <p:ext uri="{BB962C8B-B14F-4D97-AF65-F5344CB8AC3E}">
        <p14:creationId xmlns:p14="http://schemas.microsoft.com/office/powerpoint/2010/main" val="2307159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2" name="Achtergrond">
            <a:extLst>
              <a:ext uri="{FF2B5EF4-FFF2-40B4-BE49-F238E27FC236}">
                <a16:creationId xmlns:a16="http://schemas.microsoft.com/office/drawing/2014/main" id="{B4CBC9C5-0672-45EB-B814-EE13F221B580}"/>
              </a:ext>
            </a:extLst>
          </p:cNvPr>
          <p:cNvSpPr/>
          <p:nvPr userDrawn="1"/>
        </p:nvSpPr>
        <p:spPr>
          <a:xfrm>
            <a:off x="1276200" y="0"/>
            <a:ext cx="7867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7" name="icon LinkedIn">
            <a:extLst>
              <a:ext uri="{FF2B5EF4-FFF2-40B4-BE49-F238E27FC236}">
                <a16:creationId xmlns:a16="http://schemas.microsoft.com/office/drawing/2014/main" id="{124A713B-C6E9-47D9-8E78-ABBBE9B616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11198" y="5904051"/>
            <a:ext cx="129745" cy="166073"/>
          </a:xfrm>
          <a:prstGeom prst="rect">
            <a:avLst/>
          </a:prstGeom>
        </p:spPr>
      </p:pic>
      <p:pic>
        <p:nvPicPr>
          <p:cNvPr id="8" name="icon Twitter">
            <a:extLst>
              <a:ext uri="{FF2B5EF4-FFF2-40B4-BE49-F238E27FC236}">
                <a16:creationId xmlns:a16="http://schemas.microsoft.com/office/drawing/2014/main" id="{310B45A2-C99A-476C-8E61-8D288CDA4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56310" y="5916654"/>
            <a:ext cx="126265" cy="140867"/>
          </a:xfrm>
          <a:prstGeom prst="rect">
            <a:avLst/>
          </a:prstGeom>
        </p:spPr>
      </p:pic>
      <p:pic>
        <p:nvPicPr>
          <p:cNvPr id="9" name="icon Facebook">
            <a:extLst>
              <a:ext uri="{FF2B5EF4-FFF2-40B4-BE49-F238E27FC236}">
                <a16:creationId xmlns:a16="http://schemas.microsoft.com/office/drawing/2014/main" id="{884EB404-EBBB-43BC-A5FC-4063CB59F50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97941" y="5887764"/>
            <a:ext cx="68534" cy="198647"/>
          </a:xfrm>
          <a:prstGeom prst="rect">
            <a:avLst/>
          </a:prstGeom>
        </p:spPr>
      </p:pic>
      <p:pic>
        <p:nvPicPr>
          <p:cNvPr id="10" name="icon Instagram">
            <a:extLst>
              <a:ext uri="{FF2B5EF4-FFF2-40B4-BE49-F238E27FC236}">
                <a16:creationId xmlns:a16="http://schemas.microsoft.com/office/drawing/2014/main" id="{3D05D0EE-5A86-49BE-9993-9BD49379213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481842" y="5891118"/>
            <a:ext cx="141075" cy="191939"/>
          </a:xfrm>
          <a:prstGeom prst="rect">
            <a:avLst/>
          </a:prstGeom>
        </p:spPr>
      </p:pic>
      <p:pic>
        <p:nvPicPr>
          <p:cNvPr id="13" name="icon Youtube">
            <a:hlinkClick r:id="rId6"/>
            <a:extLst>
              <a:ext uri="{FF2B5EF4-FFF2-40B4-BE49-F238E27FC236}">
                <a16:creationId xmlns:a16="http://schemas.microsoft.com/office/drawing/2014/main" id="{12C1EC1C-9A3E-A0C7-3798-A46D918351AE}"/>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38283" y="5908587"/>
            <a:ext cx="176627" cy="157001"/>
          </a:xfrm>
          <a:prstGeom prst="rect">
            <a:avLst/>
          </a:prstGeom>
        </p:spPr>
      </p:pic>
      <p:pic>
        <p:nvPicPr>
          <p:cNvPr id="11" name="Logo">
            <a:extLst>
              <a:ext uri="{FF2B5EF4-FFF2-40B4-BE49-F238E27FC236}">
                <a16:creationId xmlns:a16="http://schemas.microsoft.com/office/drawing/2014/main" id="{5CEDAEBD-0ECD-48E2-9B9E-6423F992F0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485167" y="2403202"/>
            <a:ext cx="3231626" cy="2051596"/>
          </a:xfrm>
          <a:prstGeom prst="rect">
            <a:avLst/>
          </a:prstGeom>
        </p:spPr>
      </p:pic>
      <p:sp>
        <p:nvSpPr>
          <p:cNvPr id="12" name="Website">
            <a:extLst>
              <a:ext uri="{FF2B5EF4-FFF2-40B4-BE49-F238E27FC236}">
                <a16:creationId xmlns:a16="http://schemas.microsoft.com/office/drawing/2014/main" id="{D2305D42-AECB-4E64-9F42-3E90A00B22C4}"/>
              </a:ext>
            </a:extLst>
          </p:cNvPr>
          <p:cNvSpPr txBox="1"/>
          <p:nvPr userDrawn="1"/>
        </p:nvSpPr>
        <p:spPr>
          <a:xfrm>
            <a:off x="4575434" y="6196232"/>
            <a:ext cx="1684020" cy="184666"/>
          </a:xfrm>
          <a:prstGeom prst="rect">
            <a:avLst/>
          </a:prstGeom>
          <a:noFill/>
        </p:spPr>
        <p:txBody>
          <a:bodyPr wrap="square" lIns="0" tIns="0" rIns="0" bIns="0" rtlCol="0">
            <a:spAutoFit/>
          </a:bodyPr>
          <a:lstStyle/>
          <a:p>
            <a:pPr algn="ctr"/>
            <a:r>
              <a:rPr lang="nl-NL" sz="1200" i="0">
                <a:solidFill>
                  <a:schemeClr val="bg1"/>
                </a:solidFill>
              </a:rPr>
              <a:t>wsp.com/nl</a:t>
            </a:r>
          </a:p>
        </p:txBody>
      </p:sp>
      <p:sp>
        <p:nvSpPr>
          <p:cNvPr id="14" name="Afdekking">
            <a:extLst>
              <a:ext uri="{FF2B5EF4-FFF2-40B4-BE49-F238E27FC236}">
                <a16:creationId xmlns:a16="http://schemas.microsoft.com/office/drawing/2014/main" id="{8A031375-658A-60D8-C1EF-3AAD3C6BD171}"/>
              </a:ext>
            </a:extLst>
          </p:cNvPr>
          <p:cNvSpPr/>
          <p:nvPr userDrawn="1"/>
        </p:nvSpPr>
        <p:spPr>
          <a:xfrm>
            <a:off x="-17629" y="0"/>
            <a:ext cx="12611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Tree>
    <p:extLst>
      <p:ext uri="{BB962C8B-B14F-4D97-AF65-F5344CB8AC3E}">
        <p14:creationId xmlns:p14="http://schemas.microsoft.com/office/powerpoint/2010/main" val="31703937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a:extLst>
              <a:ext uri="{FF2B5EF4-FFF2-40B4-BE49-F238E27FC236}">
                <a16:creationId xmlns:a16="http://schemas.microsoft.com/office/drawing/2014/main" id="{3342E6D7-98F2-4880-9448-3238625B68C2}"/>
              </a:ext>
            </a:extLst>
          </p:cNvPr>
          <p:cNvSpPr>
            <a:spLocks noGrp="1"/>
          </p:cNvSpPr>
          <p:nvPr>
            <p:ph type="dt" sz="half" idx="10"/>
          </p:nvPr>
        </p:nvSpPr>
        <p:spPr/>
        <p:txBody>
          <a:bodyPr/>
          <a:lstStyle>
            <a:lvl1pPr>
              <a:defRPr/>
            </a:lvl1pPr>
          </a:lstStyle>
          <a:p>
            <a:pPr>
              <a:defRPr/>
            </a:pPr>
            <a:fld id="{BA161BF2-65D5-48CC-A75B-C8091C5E5F0F}" type="datetimeFigureOut">
              <a:rPr lang="en-US"/>
              <a:pPr>
                <a:defRPr/>
              </a:pPr>
              <a:t>1/20/2025</a:t>
            </a:fld>
            <a:endParaRPr lang="en-US"/>
          </a:p>
        </p:txBody>
      </p:sp>
      <p:sp>
        <p:nvSpPr>
          <p:cNvPr id="5" name="Footer Placeholder 4">
            <a:extLst>
              <a:ext uri="{FF2B5EF4-FFF2-40B4-BE49-F238E27FC236}">
                <a16:creationId xmlns:a16="http://schemas.microsoft.com/office/drawing/2014/main" id="{EEC25F33-2F35-431F-9ABF-3354CF7AB8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3C61C1-909B-4A42-98A0-BA670FAB4492}"/>
              </a:ext>
            </a:extLst>
          </p:cNvPr>
          <p:cNvSpPr>
            <a:spLocks noGrp="1"/>
          </p:cNvSpPr>
          <p:nvPr>
            <p:ph type="sldNum" sz="quarter" idx="12"/>
          </p:nvPr>
        </p:nvSpPr>
        <p:spPr/>
        <p:txBody>
          <a:bodyPr/>
          <a:lstStyle>
            <a:lvl1pPr>
              <a:defRPr/>
            </a:lvl1pPr>
          </a:lstStyle>
          <a:p>
            <a:fld id="{7BD98B29-D50B-4C01-A868-90A074BEF37E}" type="slidenum">
              <a:rPr lang="en-US" altLang="nl-NL"/>
              <a:pPr/>
              <a:t>‹#›</a:t>
            </a:fld>
            <a:endParaRPr lang="en-US" altLang="nl-NL"/>
          </a:p>
        </p:txBody>
      </p:sp>
    </p:spTree>
    <p:extLst>
      <p:ext uri="{BB962C8B-B14F-4D97-AF65-F5344CB8AC3E}">
        <p14:creationId xmlns:p14="http://schemas.microsoft.com/office/powerpoint/2010/main" val="3922760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chemeClr val="tx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C81DC09D-8F52-6B44-832B-97A350B88E3A}"/>
              </a:ext>
            </a:extLst>
          </p:cNvPr>
          <p:cNvSpPr>
            <a:spLocks noGrp="1"/>
          </p:cNvSpPr>
          <p:nvPr>
            <p:ph type="pic" sz="quarter" idx="10"/>
          </p:nvPr>
        </p:nvSpPr>
        <p:spPr>
          <a:xfrm>
            <a:off x="-2" y="-2198"/>
            <a:ext cx="4572000" cy="6221413"/>
          </a:xfrm>
          <a:prstGeom prst="rect">
            <a:avLst/>
          </a:prstGeom>
        </p:spPr>
        <p:txBody>
          <a:bodyPr/>
          <a:lstStyle>
            <a:lvl1pPr marL="0" indent="0" algn="ctr">
              <a:buNone/>
              <a:defRPr sz="1050">
                <a:solidFill>
                  <a:srgbClr val="01689B"/>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nl-NL"/>
              <a:t>Klik op het pictogram als u een afbeelding wilt toevoegen</a:t>
            </a:r>
          </a:p>
        </p:txBody>
      </p:sp>
      <p:sp>
        <p:nvSpPr>
          <p:cNvPr id="8" name="Rechthoek 7">
            <a:extLst>
              <a:ext uri="{FF2B5EF4-FFF2-40B4-BE49-F238E27FC236}">
                <a16:creationId xmlns:a16="http://schemas.microsoft.com/office/drawing/2014/main" id="{DEEE5D85-6680-BC4A-8DB8-AC60A431D468}"/>
              </a:ext>
            </a:extLst>
          </p:cNvPr>
          <p:cNvSpPr/>
          <p:nvPr userDrawn="1"/>
        </p:nvSpPr>
        <p:spPr>
          <a:xfrm>
            <a:off x="4572000" y="-1"/>
            <a:ext cx="4572000" cy="6383547"/>
          </a:xfrm>
          <a:prstGeom prst="rect">
            <a:avLst/>
          </a:prstGeom>
          <a:solidFill>
            <a:srgbClr val="29A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chemeClr val="bg1"/>
              </a:solidFill>
              <a:highlight>
                <a:srgbClr val="FFFF00"/>
              </a:highlight>
            </a:endParaRPr>
          </a:p>
        </p:txBody>
      </p:sp>
      <p:sp>
        <p:nvSpPr>
          <p:cNvPr id="2" name="Titel 1"/>
          <p:cNvSpPr>
            <a:spLocks noGrp="1"/>
          </p:cNvSpPr>
          <p:nvPr>
            <p:ph type="ctrTitle" hasCustomPrompt="1"/>
          </p:nvPr>
        </p:nvSpPr>
        <p:spPr>
          <a:xfrm>
            <a:off x="4976812" y="2060575"/>
            <a:ext cx="3692129" cy="2155025"/>
          </a:xfrm>
          <a:prstGeom prst="rect">
            <a:avLst/>
          </a:prstGeom>
        </p:spPr>
        <p:txBody>
          <a:bodyPr lIns="0" tIns="0" rIns="0" bIns="0" anchor="ctr" anchorCtr="0">
            <a:normAutofit/>
          </a:bodyPr>
          <a:lstStyle>
            <a:lvl1pPr algn="l">
              <a:defRPr sz="3000" b="0" i="0">
                <a:solidFill>
                  <a:srgbClr val="173498"/>
                </a:solidFill>
                <a:latin typeface="+mj-lt"/>
                <a:ea typeface="Helvetica Neue" panose="02000503000000020004" pitchFamily="2" charset="0"/>
                <a:cs typeface="Helvetica Neue" panose="02000503000000020004" pitchFamily="2" charset="0"/>
              </a:defRPr>
            </a:lvl1pPr>
          </a:lstStyle>
          <a:p>
            <a:r>
              <a:rPr lang="nl-NL"/>
              <a:t>Klik om titel in te voegen</a:t>
            </a:r>
          </a:p>
        </p:txBody>
      </p:sp>
      <p:sp>
        <p:nvSpPr>
          <p:cNvPr id="3" name="Ondertitel 2"/>
          <p:cNvSpPr>
            <a:spLocks noGrp="1"/>
          </p:cNvSpPr>
          <p:nvPr>
            <p:ph type="subTitle" idx="1" hasCustomPrompt="1"/>
          </p:nvPr>
        </p:nvSpPr>
        <p:spPr>
          <a:xfrm>
            <a:off x="4976812" y="4215601"/>
            <a:ext cx="3692129" cy="827457"/>
          </a:xfrm>
          <a:prstGeom prst="rect">
            <a:avLst/>
          </a:prstGeom>
        </p:spPr>
        <p:txBody>
          <a:bodyPr lIns="0" tIns="0" rIns="0" bIns="0"/>
          <a:lstStyle>
            <a:lvl1pPr marL="0" indent="0" algn="l">
              <a:buNone/>
              <a:defRPr sz="1200" b="0" i="0">
                <a:solidFill>
                  <a:schemeClr val="tx1"/>
                </a:solidFill>
                <a:latin typeface="+mj-lt"/>
                <a:ea typeface="Helvetica Neue" panose="02000503000000020004" pitchFamily="2" charset="0"/>
                <a:cs typeface="Helvetica Neue" panose="02000503000000020004"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hier om de ondertitel / presentator </a:t>
            </a:r>
            <a:br>
              <a:rPr lang="nl-NL"/>
            </a:br>
            <a:r>
              <a:rPr lang="nl-NL"/>
              <a:t>van het model te bewerken</a:t>
            </a:r>
          </a:p>
        </p:txBody>
      </p:sp>
      <p:sp>
        <p:nvSpPr>
          <p:cNvPr id="14" name="Ondertitel 2">
            <a:extLst>
              <a:ext uri="{FF2B5EF4-FFF2-40B4-BE49-F238E27FC236}">
                <a16:creationId xmlns:a16="http://schemas.microsoft.com/office/drawing/2014/main" id="{25F5FDC9-21F1-6244-8B0E-BD54D7AC7E0A}"/>
              </a:ext>
            </a:extLst>
          </p:cNvPr>
          <p:cNvSpPr txBox="1">
            <a:spLocks/>
          </p:cNvSpPr>
          <p:nvPr userDrawn="1"/>
        </p:nvSpPr>
        <p:spPr>
          <a:xfrm>
            <a:off x="4976812" y="5218387"/>
            <a:ext cx="3692129" cy="622247"/>
          </a:xfrm>
          <a:prstGeom prst="rect">
            <a:avLst/>
          </a:prstGeom>
        </p:spPr>
        <p:txBody>
          <a:bodyPr lIns="0" tIns="0" rIns="0" bIns="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2000" kern="1200">
                <a:solidFill>
                  <a:schemeClr val="tx1"/>
                </a:solidFill>
                <a:latin typeface="Helvetica" pitchFamily="2" charset="0"/>
                <a:ea typeface="+mn-ea"/>
                <a:cs typeface="+mn-cs"/>
              </a:defRPr>
            </a:lvl1pPr>
            <a:lvl2pPr marL="457200" indent="0" algn="ctr" defTabSz="914400" rtl="0" eaLnBrk="1" latinLnBrk="0" hangingPunct="1">
              <a:lnSpc>
                <a:spcPct val="90000"/>
              </a:lnSpc>
              <a:spcBef>
                <a:spcPts val="1000"/>
              </a:spcBef>
              <a:buClr>
                <a:schemeClr val="accent1"/>
              </a:buClr>
              <a:buFont typeface="Verdana" panose="020B060403050404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Clr>
                <a:schemeClr val="accent1"/>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Clr>
                <a:schemeClr val="accent1"/>
              </a:buClr>
              <a:buFont typeface="Verdana" panose="020B060403050404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lumMod val="50000"/>
                    <a:lumOff val="50000"/>
                  </a:schemeClr>
                </a:solidFill>
                <a:latin typeface="+mn-lt"/>
                <a:ea typeface="+mn-ea"/>
                <a:cs typeface="+mn-cs"/>
              </a:defRPr>
            </a:lvl6pPr>
            <a:lvl7pPr marL="2743200" indent="0" algn="ctr" defTabSz="914400" rtl="0" eaLnBrk="1" latinLnBrk="0" hangingPunct="1">
              <a:lnSpc>
                <a:spcPct val="90000"/>
              </a:lnSpc>
              <a:spcBef>
                <a:spcPts val="600"/>
              </a:spcBef>
              <a:buSzPct val="25000"/>
              <a:buFont typeface="Verdana" panose="020B0604030504040204" pitchFamily="34" charset="0"/>
              <a:buNone/>
              <a:defRPr sz="1600" b="1" i="0" kern="1200">
                <a:solidFill>
                  <a:schemeClr val="accent1"/>
                </a:solidFill>
                <a:latin typeface="+mn-lt"/>
                <a:ea typeface="+mn-ea"/>
                <a:cs typeface="+mn-cs"/>
              </a:defRPr>
            </a:lvl7pPr>
            <a:lvl8pPr marL="3200400" indent="0" algn="ctr" defTabSz="914400" rtl="0" eaLnBrk="1" latinLnBrk="0" hangingPunct="1">
              <a:lnSpc>
                <a:spcPct val="90000"/>
              </a:lnSpc>
              <a:spcBef>
                <a:spcPts val="600"/>
              </a:spcBef>
              <a:buSzPct val="25000"/>
              <a:buFont typeface="Verdana" panose="020B0604030504040204" pitchFamily="34" charset="0"/>
              <a:buNone/>
              <a:defRPr sz="1600" i="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600"/>
              </a:spcBef>
              <a:buClr>
                <a:schemeClr val="tx2"/>
              </a:buClr>
              <a:buFont typeface="Verdana" panose="020B0604030504040204" pitchFamily="34" charset="0"/>
              <a:buNone/>
              <a:defRPr sz="1600" i="0" kern="1200">
                <a:solidFill>
                  <a:schemeClr val="tx1">
                    <a:lumMod val="65000"/>
                    <a:lumOff val="35000"/>
                  </a:schemeClr>
                </a:solidFill>
                <a:latin typeface="+mn-lt"/>
                <a:ea typeface="+mn-ea"/>
                <a:cs typeface="+mn-cs"/>
              </a:defRPr>
            </a:lvl9pPr>
          </a:lstStyle>
          <a:p>
            <a:endParaRPr lang="nl-NL" sz="900">
              <a:latin typeface="+mj-lt"/>
              <a:ea typeface="Helvetica Neue" panose="02000503000000020004" pitchFamily="2" charset="0"/>
              <a:cs typeface="Helvetica Neue" panose="02000503000000020004" pitchFamily="2" charset="0"/>
            </a:endParaRPr>
          </a:p>
        </p:txBody>
      </p:sp>
      <p:sp>
        <p:nvSpPr>
          <p:cNvPr id="6" name="Tijdelijke aanduiding voor tekst 5">
            <a:extLst>
              <a:ext uri="{FF2B5EF4-FFF2-40B4-BE49-F238E27FC236}">
                <a16:creationId xmlns:a16="http://schemas.microsoft.com/office/drawing/2014/main" id="{C69DCCE4-2A7D-EB45-A208-C376ACE9CF94}"/>
              </a:ext>
            </a:extLst>
          </p:cNvPr>
          <p:cNvSpPr>
            <a:spLocks noGrp="1"/>
          </p:cNvSpPr>
          <p:nvPr>
            <p:ph type="body" sz="quarter" idx="11"/>
          </p:nvPr>
        </p:nvSpPr>
        <p:spPr>
          <a:xfrm>
            <a:off x="4976812" y="1052514"/>
            <a:ext cx="3692129" cy="814387"/>
          </a:xfrm>
          <a:prstGeom prst="rect">
            <a:avLst/>
          </a:prstGeom>
        </p:spPr>
        <p:txBody>
          <a:bodyPr lIns="0" tIns="0" rIns="0" bIns="0"/>
          <a:lstStyle>
            <a:lvl1pPr marL="0" indent="0">
              <a:buNone/>
              <a:defRPr sz="1500" b="0" i="0">
                <a:solidFill>
                  <a:schemeClr val="tx1"/>
                </a:solidFill>
                <a:latin typeface="+mj-lt"/>
              </a:defRPr>
            </a:lvl1pPr>
            <a:lvl2pPr marL="234900" indent="0">
              <a:buNone/>
              <a:defRPr b="0" i="0">
                <a:solidFill>
                  <a:schemeClr val="tx1"/>
                </a:solidFill>
                <a:latin typeface="Helvetica Light" panose="020B0403020202020204" pitchFamily="34" charset="0"/>
              </a:defRPr>
            </a:lvl2pPr>
            <a:lvl3pPr marL="472500" indent="0">
              <a:buNone/>
              <a:defRPr b="0" i="0">
                <a:solidFill>
                  <a:schemeClr val="tx1"/>
                </a:solidFill>
                <a:latin typeface="Helvetica Light" panose="020B0403020202020204" pitchFamily="34" charset="0"/>
              </a:defRPr>
            </a:lvl3pPr>
            <a:lvl4pPr marL="707400" indent="0">
              <a:buNone/>
              <a:defRPr b="0" i="0">
                <a:solidFill>
                  <a:schemeClr val="tx1"/>
                </a:solidFill>
                <a:latin typeface="Helvetica Light" panose="020B0403020202020204" pitchFamily="34" charset="0"/>
              </a:defRPr>
            </a:lvl4pPr>
            <a:lvl5pPr marL="945000" indent="0">
              <a:buNone/>
              <a:defRPr b="0" i="0">
                <a:solidFill>
                  <a:schemeClr val="tx1"/>
                </a:solidFill>
                <a:latin typeface="Helvetica Light" panose="020B0403020202020204" pitchFamily="34" charset="0"/>
              </a:defRPr>
            </a:lvl5pPr>
          </a:lstStyle>
          <a:p>
            <a:pPr lvl="0"/>
            <a:r>
              <a:rPr lang="nl-NL"/>
              <a:t>Klikken om de tekststijl van het model te bewerken</a:t>
            </a:r>
          </a:p>
        </p:txBody>
      </p:sp>
      <p:pic>
        <p:nvPicPr>
          <p:cNvPr id="15" name="Afbeelding 14">
            <a:extLst>
              <a:ext uri="{FF2B5EF4-FFF2-40B4-BE49-F238E27FC236}">
                <a16:creationId xmlns:a16="http://schemas.microsoft.com/office/drawing/2014/main" id="{931ED562-A7A7-A04C-86F1-AA89C2C9BE0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pic>
        <p:nvPicPr>
          <p:cNvPr id="16" name="Afbeelding 15">
            <a:extLst>
              <a:ext uri="{FF2B5EF4-FFF2-40B4-BE49-F238E27FC236}">
                <a16:creationId xmlns:a16="http://schemas.microsoft.com/office/drawing/2014/main" id="{CC6E878C-2006-DB40-BCA0-0809FF6C5E5F}"/>
              </a:ext>
            </a:extLst>
          </p:cNvPr>
          <p:cNvPicPr>
            <a:picLocks noChangeAspect="1"/>
          </p:cNvPicPr>
          <p:nvPr userDrawn="1"/>
        </p:nvPicPr>
        <p:blipFill rotWithShape="1">
          <a:blip r:embed="rId3"/>
          <a:srcRect l="84416" t="38457" r="5733"/>
          <a:stretch/>
        </p:blipFill>
        <p:spPr>
          <a:xfrm>
            <a:off x="7719237" y="6301857"/>
            <a:ext cx="836503" cy="450449"/>
          </a:xfrm>
          <a:prstGeom prst="rect">
            <a:avLst/>
          </a:prstGeom>
        </p:spPr>
      </p:pic>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pos="313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nl-NL"/>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7" name="Date Placeholder 6"/>
          <p:cNvSpPr>
            <a:spLocks noGrp="1"/>
          </p:cNvSpPr>
          <p:nvPr>
            <p:ph type="dt" sz="half" idx="10"/>
          </p:nvPr>
        </p:nvSpPr>
        <p:spPr/>
        <p:txBody>
          <a:bodyPr/>
          <a:lstStyle/>
          <a:p>
            <a:fld id="{F852F4BC-C06D-5E48-8D0A-A5C47946D712}" type="datetimeFigureOut">
              <a:rPr lang="en-US" smtClean="0"/>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2DA275-D5E7-0749-BBAA-3BDE312A678B}" type="slidenum">
              <a:rPr lang="en-US" smtClean="0"/>
              <a:t>‹#›</a:t>
            </a:fld>
            <a:endParaRPr lang="en-US"/>
          </a:p>
        </p:txBody>
      </p:sp>
    </p:spTree>
    <p:extLst>
      <p:ext uri="{BB962C8B-B14F-4D97-AF65-F5344CB8AC3E}">
        <p14:creationId xmlns:p14="http://schemas.microsoft.com/office/powerpoint/2010/main" val="37973925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tosheet 2">
    <p:spTree>
      <p:nvGrpSpPr>
        <p:cNvPr id="1" name=""/>
        <p:cNvGrpSpPr/>
        <p:nvPr/>
      </p:nvGrpSpPr>
      <p:grpSpPr>
        <a:xfrm>
          <a:off x="0" y="0"/>
          <a:ext cx="0" cy="0"/>
          <a:chOff x="0" y="0"/>
          <a:chExt cx="0" cy="0"/>
        </a:xfrm>
      </p:grpSpPr>
      <p:pic>
        <p:nvPicPr>
          <p:cNvPr id="3" name="Afbeelding 2" descr="Afbeelding met buiten, lucht, weg, grond&#10;&#10;Automatisch gegenereerde beschrijving">
            <a:extLst>
              <a:ext uri="{FF2B5EF4-FFF2-40B4-BE49-F238E27FC236}">
                <a16:creationId xmlns:a16="http://schemas.microsoft.com/office/drawing/2014/main" id="{646D9478-393E-445B-B46A-268C400699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699250"/>
          </a:xfrm>
          <a:prstGeom prst="rect">
            <a:avLst/>
          </a:prstGeom>
        </p:spPr>
      </p:pic>
      <p:pic>
        <p:nvPicPr>
          <p:cNvPr id="10" name="Afbeelding 9">
            <a:extLst>
              <a:ext uri="{FF2B5EF4-FFF2-40B4-BE49-F238E27FC236}">
                <a16:creationId xmlns:a16="http://schemas.microsoft.com/office/drawing/2014/main" id="{66277079-E750-D947-81C4-4FB88AC26C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
        <p:nvSpPr>
          <p:cNvPr id="5" name="Tijdelijke aanduiding voor tekst 5">
            <a:extLst>
              <a:ext uri="{FF2B5EF4-FFF2-40B4-BE49-F238E27FC236}">
                <a16:creationId xmlns:a16="http://schemas.microsoft.com/office/drawing/2014/main" id="{B939F0F3-2BB3-0A4B-8588-B22B401D205B}"/>
              </a:ext>
            </a:extLst>
          </p:cNvPr>
          <p:cNvSpPr>
            <a:spLocks noGrp="1"/>
          </p:cNvSpPr>
          <p:nvPr>
            <p:ph type="body" sz="quarter" idx="16"/>
          </p:nvPr>
        </p:nvSpPr>
        <p:spPr>
          <a:xfrm>
            <a:off x="548878" y="6448926"/>
            <a:ext cx="4023122"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defRPr>
            </a:lvl1pPr>
          </a:lstStyle>
          <a:p>
            <a:pPr lvl="0"/>
            <a:r>
              <a:rPr lang="nl-NL"/>
              <a:t>Klikken om de tekststijl van het model te bewerken</a:t>
            </a:r>
          </a:p>
        </p:txBody>
      </p:sp>
      <p:sp>
        <p:nvSpPr>
          <p:cNvPr id="7" name="Tijdelijke aanduiding voor tekst 10">
            <a:extLst>
              <a:ext uri="{FF2B5EF4-FFF2-40B4-BE49-F238E27FC236}">
                <a16:creationId xmlns:a16="http://schemas.microsoft.com/office/drawing/2014/main" id="{BA8919F0-2478-E843-AC4D-02267282AC89}"/>
              </a:ext>
            </a:extLst>
          </p:cNvPr>
          <p:cNvSpPr>
            <a:spLocks noGrp="1"/>
          </p:cNvSpPr>
          <p:nvPr>
            <p:ph type="body" sz="quarter" idx="17" hasCustomPrompt="1"/>
          </p:nvPr>
        </p:nvSpPr>
        <p:spPr>
          <a:xfrm>
            <a:off x="4919472" y="6448926"/>
            <a:ext cx="2478024"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a:t>Datum</a:t>
            </a:r>
          </a:p>
        </p:txBody>
      </p:sp>
      <p:sp>
        <p:nvSpPr>
          <p:cNvPr id="8" name="Tijdelijke aanduiding voor tekst 10">
            <a:extLst>
              <a:ext uri="{FF2B5EF4-FFF2-40B4-BE49-F238E27FC236}">
                <a16:creationId xmlns:a16="http://schemas.microsoft.com/office/drawing/2014/main" id="{FF91F0BD-8979-864A-96AB-FCBEA22D35D6}"/>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err="1"/>
              <a:t>Dianummer</a:t>
            </a:r>
            <a:endParaRPr lang="nl-NL"/>
          </a:p>
        </p:txBody>
      </p:sp>
    </p:spTree>
    <p:extLst>
      <p:ext uri="{BB962C8B-B14F-4D97-AF65-F5344CB8AC3E}">
        <p14:creationId xmlns:p14="http://schemas.microsoft.com/office/powerpoint/2010/main" val="10430334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tosheet 3">
    <p:spTree>
      <p:nvGrpSpPr>
        <p:cNvPr id="1" name=""/>
        <p:cNvGrpSpPr/>
        <p:nvPr/>
      </p:nvGrpSpPr>
      <p:grpSpPr>
        <a:xfrm>
          <a:off x="0" y="0"/>
          <a:ext cx="0" cy="0"/>
          <a:chOff x="0" y="0"/>
          <a:chExt cx="0" cy="0"/>
        </a:xfrm>
      </p:grpSpPr>
      <p:pic>
        <p:nvPicPr>
          <p:cNvPr id="3" name="Afbeelding 2" descr="Afbeelding met gras, buiten, weg, lucht&#10;&#10;Automatisch gegenereerde beschrijving">
            <a:extLst>
              <a:ext uri="{FF2B5EF4-FFF2-40B4-BE49-F238E27FC236}">
                <a16:creationId xmlns:a16="http://schemas.microsoft.com/office/drawing/2014/main" id="{C1717A39-7A93-4A2D-805B-6140AEB273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718300"/>
          </a:xfrm>
          <a:prstGeom prst="rect">
            <a:avLst/>
          </a:prstGeom>
        </p:spPr>
      </p:pic>
      <p:pic>
        <p:nvPicPr>
          <p:cNvPr id="9" name="Afbeelding 8">
            <a:extLst>
              <a:ext uri="{FF2B5EF4-FFF2-40B4-BE49-F238E27FC236}">
                <a16:creationId xmlns:a16="http://schemas.microsoft.com/office/drawing/2014/main" id="{7AACF474-B754-FB4A-9E07-E6E8FD33B4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
        <p:nvSpPr>
          <p:cNvPr id="4" name="Tijdelijke aanduiding voor tekst 5">
            <a:extLst>
              <a:ext uri="{FF2B5EF4-FFF2-40B4-BE49-F238E27FC236}">
                <a16:creationId xmlns:a16="http://schemas.microsoft.com/office/drawing/2014/main" id="{A1C4916C-AD98-1549-B947-6CA76D2C6355}"/>
              </a:ext>
            </a:extLst>
          </p:cNvPr>
          <p:cNvSpPr>
            <a:spLocks noGrp="1"/>
          </p:cNvSpPr>
          <p:nvPr>
            <p:ph type="body" sz="quarter" idx="16"/>
          </p:nvPr>
        </p:nvSpPr>
        <p:spPr>
          <a:xfrm>
            <a:off x="548878" y="6448926"/>
            <a:ext cx="4023122"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defRPr>
            </a:lvl1pPr>
          </a:lstStyle>
          <a:p>
            <a:pPr lvl="0"/>
            <a:r>
              <a:rPr lang="nl-NL"/>
              <a:t>Klikken om de tekststijl van het model te bewerken</a:t>
            </a:r>
          </a:p>
        </p:txBody>
      </p:sp>
      <p:sp>
        <p:nvSpPr>
          <p:cNvPr id="7" name="Tijdelijke aanduiding voor tekst 10">
            <a:extLst>
              <a:ext uri="{FF2B5EF4-FFF2-40B4-BE49-F238E27FC236}">
                <a16:creationId xmlns:a16="http://schemas.microsoft.com/office/drawing/2014/main" id="{F13675D3-4AC7-9745-B79C-28BCC5D42608}"/>
              </a:ext>
            </a:extLst>
          </p:cNvPr>
          <p:cNvSpPr>
            <a:spLocks noGrp="1"/>
          </p:cNvSpPr>
          <p:nvPr>
            <p:ph type="body" sz="quarter" idx="17" hasCustomPrompt="1"/>
          </p:nvPr>
        </p:nvSpPr>
        <p:spPr>
          <a:xfrm>
            <a:off x="4919472" y="6448926"/>
            <a:ext cx="2478024"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a:t>Datum</a:t>
            </a:r>
          </a:p>
        </p:txBody>
      </p:sp>
      <p:sp>
        <p:nvSpPr>
          <p:cNvPr id="8" name="Tijdelijke aanduiding voor tekst 10">
            <a:extLst>
              <a:ext uri="{FF2B5EF4-FFF2-40B4-BE49-F238E27FC236}">
                <a16:creationId xmlns:a16="http://schemas.microsoft.com/office/drawing/2014/main" id="{9E874F65-281F-D34C-B3D7-13853443C1ED}"/>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err="1"/>
              <a:t>Dianummer</a:t>
            </a:r>
            <a:endParaRPr lang="nl-NL"/>
          </a:p>
        </p:txBody>
      </p:sp>
    </p:spTree>
    <p:extLst>
      <p:ext uri="{BB962C8B-B14F-4D97-AF65-F5344CB8AC3E}">
        <p14:creationId xmlns:p14="http://schemas.microsoft.com/office/powerpoint/2010/main" val="2233556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tosheet 4">
    <p:spTree>
      <p:nvGrpSpPr>
        <p:cNvPr id="1" name=""/>
        <p:cNvGrpSpPr/>
        <p:nvPr/>
      </p:nvGrpSpPr>
      <p:grpSpPr>
        <a:xfrm>
          <a:off x="0" y="0"/>
          <a:ext cx="0" cy="0"/>
          <a:chOff x="0" y="0"/>
          <a:chExt cx="0" cy="0"/>
        </a:xfrm>
      </p:grpSpPr>
      <p:pic>
        <p:nvPicPr>
          <p:cNvPr id="5" name="Afbeelding 4" descr="Afbeelding met lucht, buiten, gras, water&#10;&#10;Automatisch gegenereerde beschrijving">
            <a:extLst>
              <a:ext uri="{FF2B5EF4-FFF2-40B4-BE49-F238E27FC236}">
                <a16:creationId xmlns:a16="http://schemas.microsoft.com/office/drawing/2014/main" id="{23E5B5D5-8622-4164-B007-C032F1AE5A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087"/>
            <a:ext cx="9144000" cy="6686550"/>
          </a:xfrm>
          <a:prstGeom prst="rect">
            <a:avLst/>
          </a:prstGeom>
        </p:spPr>
      </p:pic>
      <p:pic>
        <p:nvPicPr>
          <p:cNvPr id="8" name="Afbeelding 7">
            <a:extLst>
              <a:ext uri="{FF2B5EF4-FFF2-40B4-BE49-F238E27FC236}">
                <a16:creationId xmlns:a16="http://schemas.microsoft.com/office/drawing/2014/main" id="{C4B56AF4-BEF3-3246-BE92-2716ECEE97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
        <p:nvSpPr>
          <p:cNvPr id="4" name="Tijdelijke aanduiding voor tekst 5">
            <a:extLst>
              <a:ext uri="{FF2B5EF4-FFF2-40B4-BE49-F238E27FC236}">
                <a16:creationId xmlns:a16="http://schemas.microsoft.com/office/drawing/2014/main" id="{5523C101-1C17-F047-85E8-9E3B940E8D5F}"/>
              </a:ext>
            </a:extLst>
          </p:cNvPr>
          <p:cNvSpPr>
            <a:spLocks noGrp="1"/>
          </p:cNvSpPr>
          <p:nvPr>
            <p:ph type="body" sz="quarter" idx="16"/>
          </p:nvPr>
        </p:nvSpPr>
        <p:spPr>
          <a:xfrm>
            <a:off x="548878" y="6448926"/>
            <a:ext cx="4023122"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defRPr>
            </a:lvl1pPr>
          </a:lstStyle>
          <a:p>
            <a:pPr lvl="0"/>
            <a:r>
              <a:rPr lang="nl-NL"/>
              <a:t>Klikken om de tekststijl van het model te bewerken</a:t>
            </a:r>
          </a:p>
        </p:txBody>
      </p:sp>
      <p:sp>
        <p:nvSpPr>
          <p:cNvPr id="6" name="Tijdelijke aanduiding voor tekst 10">
            <a:extLst>
              <a:ext uri="{FF2B5EF4-FFF2-40B4-BE49-F238E27FC236}">
                <a16:creationId xmlns:a16="http://schemas.microsoft.com/office/drawing/2014/main" id="{48D85767-09B6-4542-B8B5-0CF37EC871E3}"/>
              </a:ext>
            </a:extLst>
          </p:cNvPr>
          <p:cNvSpPr>
            <a:spLocks noGrp="1"/>
          </p:cNvSpPr>
          <p:nvPr>
            <p:ph type="body" sz="quarter" idx="17" hasCustomPrompt="1"/>
          </p:nvPr>
        </p:nvSpPr>
        <p:spPr>
          <a:xfrm>
            <a:off x="4919472" y="6448926"/>
            <a:ext cx="2478024"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a:t>Datum</a:t>
            </a:r>
          </a:p>
        </p:txBody>
      </p:sp>
      <p:sp>
        <p:nvSpPr>
          <p:cNvPr id="7" name="Tijdelijke aanduiding voor tekst 10">
            <a:extLst>
              <a:ext uri="{FF2B5EF4-FFF2-40B4-BE49-F238E27FC236}">
                <a16:creationId xmlns:a16="http://schemas.microsoft.com/office/drawing/2014/main" id="{DF0BC0D3-54A5-6340-B2EF-2F7C72739112}"/>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err="1"/>
              <a:t>Dianummer</a:t>
            </a:r>
            <a:endParaRPr lang="nl-NL"/>
          </a:p>
        </p:txBody>
      </p:sp>
    </p:spTree>
    <p:extLst>
      <p:ext uri="{BB962C8B-B14F-4D97-AF65-F5344CB8AC3E}">
        <p14:creationId xmlns:p14="http://schemas.microsoft.com/office/powerpoint/2010/main" val="1144573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tosheet 5">
    <p:spTree>
      <p:nvGrpSpPr>
        <p:cNvPr id="1" name=""/>
        <p:cNvGrpSpPr/>
        <p:nvPr/>
      </p:nvGrpSpPr>
      <p:grpSpPr>
        <a:xfrm>
          <a:off x="0" y="0"/>
          <a:ext cx="0" cy="0"/>
          <a:chOff x="0" y="0"/>
          <a:chExt cx="0" cy="0"/>
        </a:xfrm>
      </p:grpSpPr>
      <p:pic>
        <p:nvPicPr>
          <p:cNvPr id="10" name="Afbeelding 9" descr="Afbeelding met gras, buiten, lucht, plant&#10;&#10;Automatisch gegenereerde beschrijving">
            <a:extLst>
              <a:ext uri="{FF2B5EF4-FFF2-40B4-BE49-F238E27FC236}">
                <a16:creationId xmlns:a16="http://schemas.microsoft.com/office/drawing/2014/main" id="{584D8E77-D0EC-4168-BAF3-3F208F4B07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662497"/>
          </a:xfrm>
          <a:prstGeom prst="rect">
            <a:avLst/>
          </a:prstGeom>
        </p:spPr>
      </p:pic>
      <p:pic>
        <p:nvPicPr>
          <p:cNvPr id="9" name="Afbeelding 8">
            <a:extLst>
              <a:ext uri="{FF2B5EF4-FFF2-40B4-BE49-F238E27FC236}">
                <a16:creationId xmlns:a16="http://schemas.microsoft.com/office/drawing/2014/main" id="{3A774067-D8E7-C344-B296-975D3F3BD36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
        <p:nvSpPr>
          <p:cNvPr id="5" name="Tijdelijke aanduiding voor tekst 5">
            <a:extLst>
              <a:ext uri="{FF2B5EF4-FFF2-40B4-BE49-F238E27FC236}">
                <a16:creationId xmlns:a16="http://schemas.microsoft.com/office/drawing/2014/main" id="{6FB85616-95CA-9543-B5A4-585D5C541F6C}"/>
              </a:ext>
            </a:extLst>
          </p:cNvPr>
          <p:cNvSpPr>
            <a:spLocks noGrp="1"/>
          </p:cNvSpPr>
          <p:nvPr>
            <p:ph type="body" sz="quarter" idx="16"/>
          </p:nvPr>
        </p:nvSpPr>
        <p:spPr>
          <a:xfrm>
            <a:off x="548878" y="6448926"/>
            <a:ext cx="4023122"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defRPr>
            </a:lvl1pPr>
          </a:lstStyle>
          <a:p>
            <a:pPr lvl="0"/>
            <a:r>
              <a:rPr lang="nl-NL"/>
              <a:t>Klikken om de tekststijl van het model te bewerken</a:t>
            </a:r>
          </a:p>
        </p:txBody>
      </p:sp>
      <p:sp>
        <p:nvSpPr>
          <p:cNvPr id="6" name="Tijdelijke aanduiding voor tekst 10">
            <a:extLst>
              <a:ext uri="{FF2B5EF4-FFF2-40B4-BE49-F238E27FC236}">
                <a16:creationId xmlns:a16="http://schemas.microsoft.com/office/drawing/2014/main" id="{02B86407-192B-FA46-AC65-9CFB8C198BB5}"/>
              </a:ext>
            </a:extLst>
          </p:cNvPr>
          <p:cNvSpPr>
            <a:spLocks noGrp="1"/>
          </p:cNvSpPr>
          <p:nvPr>
            <p:ph type="body" sz="quarter" idx="17" hasCustomPrompt="1"/>
          </p:nvPr>
        </p:nvSpPr>
        <p:spPr>
          <a:xfrm>
            <a:off x="4919472" y="6448926"/>
            <a:ext cx="2478024"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a:t>Datum</a:t>
            </a:r>
          </a:p>
        </p:txBody>
      </p:sp>
      <p:sp>
        <p:nvSpPr>
          <p:cNvPr id="8" name="Tijdelijke aanduiding voor tekst 10">
            <a:extLst>
              <a:ext uri="{FF2B5EF4-FFF2-40B4-BE49-F238E27FC236}">
                <a16:creationId xmlns:a16="http://schemas.microsoft.com/office/drawing/2014/main" id="{A89710AD-055A-0340-A23E-404F3B42927B}"/>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err="1"/>
              <a:t>Dianummer</a:t>
            </a:r>
            <a:endParaRPr lang="nl-NL"/>
          </a:p>
        </p:txBody>
      </p:sp>
    </p:spTree>
    <p:extLst>
      <p:ext uri="{BB962C8B-B14F-4D97-AF65-F5344CB8AC3E}">
        <p14:creationId xmlns:p14="http://schemas.microsoft.com/office/powerpoint/2010/main" val="16576924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tosheet 6">
    <p:spTree>
      <p:nvGrpSpPr>
        <p:cNvPr id="1" name=""/>
        <p:cNvGrpSpPr/>
        <p:nvPr/>
      </p:nvGrpSpPr>
      <p:grpSpPr>
        <a:xfrm>
          <a:off x="0" y="0"/>
          <a:ext cx="0" cy="0"/>
          <a:chOff x="0" y="0"/>
          <a:chExt cx="0" cy="0"/>
        </a:xfrm>
      </p:grpSpPr>
      <p:pic>
        <p:nvPicPr>
          <p:cNvPr id="3" name="Afbeelding 2" descr="Afbeelding met gras, lucht, buiten, natuur&#10;&#10;Automatisch gegenereerde beschrijving">
            <a:extLst>
              <a:ext uri="{FF2B5EF4-FFF2-40B4-BE49-F238E27FC236}">
                <a16:creationId xmlns:a16="http://schemas.microsoft.com/office/drawing/2014/main" id="{A91A37EE-AA14-476B-ADA0-F54641BF5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686550"/>
          </a:xfrm>
          <a:prstGeom prst="rect">
            <a:avLst/>
          </a:prstGeom>
        </p:spPr>
      </p:pic>
      <p:pic>
        <p:nvPicPr>
          <p:cNvPr id="9" name="Afbeelding 8">
            <a:extLst>
              <a:ext uri="{FF2B5EF4-FFF2-40B4-BE49-F238E27FC236}">
                <a16:creationId xmlns:a16="http://schemas.microsoft.com/office/drawing/2014/main" id="{EF96225F-D5B7-CD4D-80C5-582B383B72F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
        <p:nvSpPr>
          <p:cNvPr id="4" name="Tijdelijke aanduiding voor tekst 5">
            <a:extLst>
              <a:ext uri="{FF2B5EF4-FFF2-40B4-BE49-F238E27FC236}">
                <a16:creationId xmlns:a16="http://schemas.microsoft.com/office/drawing/2014/main" id="{C4AF23C6-0C16-4044-911D-CE245D34310B}"/>
              </a:ext>
            </a:extLst>
          </p:cNvPr>
          <p:cNvSpPr>
            <a:spLocks noGrp="1"/>
          </p:cNvSpPr>
          <p:nvPr>
            <p:ph type="body" sz="quarter" idx="16"/>
          </p:nvPr>
        </p:nvSpPr>
        <p:spPr>
          <a:xfrm>
            <a:off x="548878" y="6448926"/>
            <a:ext cx="4023122"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defRPr>
            </a:lvl1pPr>
          </a:lstStyle>
          <a:p>
            <a:pPr lvl="0"/>
            <a:r>
              <a:rPr lang="nl-NL"/>
              <a:t>Klikken om de tekststijl van het model te bewerken</a:t>
            </a:r>
          </a:p>
        </p:txBody>
      </p:sp>
      <p:sp>
        <p:nvSpPr>
          <p:cNvPr id="6" name="Tijdelijke aanduiding voor tekst 10">
            <a:extLst>
              <a:ext uri="{FF2B5EF4-FFF2-40B4-BE49-F238E27FC236}">
                <a16:creationId xmlns:a16="http://schemas.microsoft.com/office/drawing/2014/main" id="{25BF1E4B-AAE5-5D40-8006-9D950733AEF7}"/>
              </a:ext>
            </a:extLst>
          </p:cNvPr>
          <p:cNvSpPr>
            <a:spLocks noGrp="1"/>
          </p:cNvSpPr>
          <p:nvPr>
            <p:ph type="body" sz="quarter" idx="17" hasCustomPrompt="1"/>
          </p:nvPr>
        </p:nvSpPr>
        <p:spPr>
          <a:xfrm>
            <a:off x="4919472" y="6448926"/>
            <a:ext cx="2478024"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a:t>Datum</a:t>
            </a:r>
          </a:p>
        </p:txBody>
      </p:sp>
      <p:sp>
        <p:nvSpPr>
          <p:cNvPr id="8" name="Tijdelijke aanduiding voor tekst 10">
            <a:extLst>
              <a:ext uri="{FF2B5EF4-FFF2-40B4-BE49-F238E27FC236}">
                <a16:creationId xmlns:a16="http://schemas.microsoft.com/office/drawing/2014/main" id="{3840BAA6-35B3-374E-B4E9-D92AD73F7D3D}"/>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err="1"/>
              <a:t>Dianummer</a:t>
            </a:r>
            <a:endParaRPr lang="nl-NL"/>
          </a:p>
        </p:txBody>
      </p:sp>
    </p:spTree>
    <p:extLst>
      <p:ext uri="{BB962C8B-B14F-4D97-AF65-F5344CB8AC3E}">
        <p14:creationId xmlns:p14="http://schemas.microsoft.com/office/powerpoint/2010/main" val="1596553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tosheet 7">
    <p:spTree>
      <p:nvGrpSpPr>
        <p:cNvPr id="1" name=""/>
        <p:cNvGrpSpPr/>
        <p:nvPr/>
      </p:nvGrpSpPr>
      <p:grpSpPr>
        <a:xfrm>
          <a:off x="0" y="0"/>
          <a:ext cx="0" cy="0"/>
          <a:chOff x="0" y="0"/>
          <a:chExt cx="0" cy="0"/>
        </a:xfrm>
      </p:grpSpPr>
      <p:pic>
        <p:nvPicPr>
          <p:cNvPr id="3" name="Afbeelding 2" descr="Afbeelding met buiten, lucht, gras, rots&#10;&#10;Automatisch gegenereerde beschrijving">
            <a:extLst>
              <a:ext uri="{FF2B5EF4-FFF2-40B4-BE49-F238E27FC236}">
                <a16:creationId xmlns:a16="http://schemas.microsoft.com/office/drawing/2014/main" id="{67C77AA4-7649-444A-8C02-8150FED889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711950"/>
          </a:xfrm>
          <a:prstGeom prst="rect">
            <a:avLst/>
          </a:prstGeom>
        </p:spPr>
      </p:pic>
      <p:pic>
        <p:nvPicPr>
          <p:cNvPr id="9" name="Afbeelding 8">
            <a:extLst>
              <a:ext uri="{FF2B5EF4-FFF2-40B4-BE49-F238E27FC236}">
                <a16:creationId xmlns:a16="http://schemas.microsoft.com/office/drawing/2014/main" id="{3ABBFC53-0416-9F4F-8E6E-D0D8CD0D244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
        <p:nvSpPr>
          <p:cNvPr id="5" name="Tijdelijke aanduiding voor tekst 5">
            <a:extLst>
              <a:ext uri="{FF2B5EF4-FFF2-40B4-BE49-F238E27FC236}">
                <a16:creationId xmlns:a16="http://schemas.microsoft.com/office/drawing/2014/main" id="{E14799FE-1DC8-3D4C-BBDA-1B030A25094E}"/>
              </a:ext>
            </a:extLst>
          </p:cNvPr>
          <p:cNvSpPr>
            <a:spLocks noGrp="1"/>
          </p:cNvSpPr>
          <p:nvPr>
            <p:ph type="body" sz="quarter" idx="16"/>
          </p:nvPr>
        </p:nvSpPr>
        <p:spPr>
          <a:xfrm>
            <a:off x="548878" y="6448926"/>
            <a:ext cx="4023122"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defRPr>
            </a:lvl1pPr>
          </a:lstStyle>
          <a:p>
            <a:pPr lvl="0"/>
            <a:r>
              <a:rPr lang="nl-NL"/>
              <a:t>Klikken om de tekststijl van het model te bewerken</a:t>
            </a:r>
          </a:p>
        </p:txBody>
      </p:sp>
      <p:sp>
        <p:nvSpPr>
          <p:cNvPr id="6" name="Tijdelijke aanduiding voor tekst 10">
            <a:extLst>
              <a:ext uri="{FF2B5EF4-FFF2-40B4-BE49-F238E27FC236}">
                <a16:creationId xmlns:a16="http://schemas.microsoft.com/office/drawing/2014/main" id="{BDAA4FF5-7DF5-3044-9D6C-FEF6C01214AF}"/>
              </a:ext>
            </a:extLst>
          </p:cNvPr>
          <p:cNvSpPr>
            <a:spLocks noGrp="1"/>
          </p:cNvSpPr>
          <p:nvPr>
            <p:ph type="body" sz="quarter" idx="17" hasCustomPrompt="1"/>
          </p:nvPr>
        </p:nvSpPr>
        <p:spPr>
          <a:xfrm>
            <a:off x="4919472" y="6448926"/>
            <a:ext cx="2478024"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a:t>Datum</a:t>
            </a:r>
          </a:p>
        </p:txBody>
      </p:sp>
      <p:sp>
        <p:nvSpPr>
          <p:cNvPr id="8" name="Tijdelijke aanduiding voor tekst 10">
            <a:extLst>
              <a:ext uri="{FF2B5EF4-FFF2-40B4-BE49-F238E27FC236}">
                <a16:creationId xmlns:a16="http://schemas.microsoft.com/office/drawing/2014/main" id="{86F4F0C6-BA61-924F-AB6D-419C6046B77E}"/>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err="1"/>
              <a:t>Dianummer</a:t>
            </a:r>
            <a:endParaRPr lang="nl-NL"/>
          </a:p>
        </p:txBody>
      </p:sp>
    </p:spTree>
    <p:extLst>
      <p:ext uri="{BB962C8B-B14F-4D97-AF65-F5344CB8AC3E}">
        <p14:creationId xmlns:p14="http://schemas.microsoft.com/office/powerpoint/2010/main" val="1634861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tosheet 8">
    <p:spTree>
      <p:nvGrpSpPr>
        <p:cNvPr id="1" name=""/>
        <p:cNvGrpSpPr/>
        <p:nvPr/>
      </p:nvGrpSpPr>
      <p:grpSpPr>
        <a:xfrm>
          <a:off x="0" y="0"/>
          <a:ext cx="0" cy="0"/>
          <a:chOff x="0" y="0"/>
          <a:chExt cx="0" cy="0"/>
        </a:xfrm>
      </p:grpSpPr>
      <p:pic>
        <p:nvPicPr>
          <p:cNvPr id="5" name="Afbeelding 4" descr="Afbeelding met buiten, lucht, gras, natuur&#10;&#10;Automatisch gegenereerde beschrijving">
            <a:extLst>
              <a:ext uri="{FF2B5EF4-FFF2-40B4-BE49-F238E27FC236}">
                <a16:creationId xmlns:a16="http://schemas.microsoft.com/office/drawing/2014/main" id="{5C5F1405-74C1-4E01-B226-67C238F4C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661150"/>
          </a:xfrm>
          <a:prstGeom prst="rect">
            <a:avLst/>
          </a:prstGeom>
        </p:spPr>
      </p:pic>
      <p:pic>
        <p:nvPicPr>
          <p:cNvPr id="8" name="Afbeelding 7">
            <a:extLst>
              <a:ext uri="{FF2B5EF4-FFF2-40B4-BE49-F238E27FC236}">
                <a16:creationId xmlns:a16="http://schemas.microsoft.com/office/drawing/2014/main" id="{93035C5C-DAFE-6C4B-AE22-9F850C58BE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64887"/>
          <a:stretch/>
        </p:blipFill>
        <p:spPr>
          <a:xfrm>
            <a:off x="0" y="6137371"/>
            <a:ext cx="9144000" cy="720630"/>
          </a:xfrm>
          <a:prstGeom prst="rect">
            <a:avLst/>
          </a:prstGeom>
        </p:spPr>
      </p:pic>
      <p:sp>
        <p:nvSpPr>
          <p:cNvPr id="4" name="Tijdelijke aanduiding voor tekst 5">
            <a:extLst>
              <a:ext uri="{FF2B5EF4-FFF2-40B4-BE49-F238E27FC236}">
                <a16:creationId xmlns:a16="http://schemas.microsoft.com/office/drawing/2014/main" id="{9BC6C904-FC53-044E-9072-2AC88CC88BE2}"/>
              </a:ext>
            </a:extLst>
          </p:cNvPr>
          <p:cNvSpPr>
            <a:spLocks noGrp="1"/>
          </p:cNvSpPr>
          <p:nvPr>
            <p:ph type="body" sz="quarter" idx="16"/>
          </p:nvPr>
        </p:nvSpPr>
        <p:spPr>
          <a:xfrm>
            <a:off x="548878" y="6448926"/>
            <a:ext cx="4023122"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defRPr>
            </a:lvl1pPr>
          </a:lstStyle>
          <a:p>
            <a:pPr lvl="0"/>
            <a:r>
              <a:rPr lang="nl-NL"/>
              <a:t>Klikken om de tekststijl van het model te bewerken</a:t>
            </a:r>
          </a:p>
        </p:txBody>
      </p:sp>
      <p:sp>
        <p:nvSpPr>
          <p:cNvPr id="6" name="Tijdelijke aanduiding voor tekst 10">
            <a:extLst>
              <a:ext uri="{FF2B5EF4-FFF2-40B4-BE49-F238E27FC236}">
                <a16:creationId xmlns:a16="http://schemas.microsoft.com/office/drawing/2014/main" id="{4212D951-E5F4-F74E-9A95-08CC7F107D77}"/>
              </a:ext>
            </a:extLst>
          </p:cNvPr>
          <p:cNvSpPr>
            <a:spLocks noGrp="1"/>
          </p:cNvSpPr>
          <p:nvPr>
            <p:ph type="body" sz="quarter" idx="17" hasCustomPrompt="1"/>
          </p:nvPr>
        </p:nvSpPr>
        <p:spPr>
          <a:xfrm>
            <a:off x="4919472" y="6448926"/>
            <a:ext cx="2478024"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a:t>Datum</a:t>
            </a:r>
          </a:p>
        </p:txBody>
      </p:sp>
      <p:sp>
        <p:nvSpPr>
          <p:cNvPr id="7" name="Tijdelijke aanduiding voor tekst 10">
            <a:extLst>
              <a:ext uri="{FF2B5EF4-FFF2-40B4-BE49-F238E27FC236}">
                <a16:creationId xmlns:a16="http://schemas.microsoft.com/office/drawing/2014/main" id="{CE8A0091-67C3-724D-BDD0-ED23D3D6AD06}"/>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err="1"/>
              <a:t>Dianummer</a:t>
            </a:r>
            <a:endParaRPr lang="nl-NL"/>
          </a:p>
        </p:txBody>
      </p:sp>
    </p:spTree>
    <p:extLst>
      <p:ext uri="{BB962C8B-B14F-4D97-AF65-F5344CB8AC3E}">
        <p14:creationId xmlns:p14="http://schemas.microsoft.com/office/powerpoint/2010/main" val="1516119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1" name="Tijdelijke aanduiding voor tekst 2">
            <a:extLst>
              <a:ext uri="{FF2B5EF4-FFF2-40B4-BE49-F238E27FC236}">
                <a16:creationId xmlns:a16="http://schemas.microsoft.com/office/drawing/2014/main" id="{905F8715-6AE6-8340-849F-500152F3A6AB}"/>
              </a:ext>
            </a:extLst>
          </p:cNvPr>
          <p:cNvSpPr>
            <a:spLocks noGrp="1"/>
          </p:cNvSpPr>
          <p:nvPr>
            <p:ph type="body" sz="quarter" idx="15"/>
          </p:nvPr>
        </p:nvSpPr>
        <p:spPr>
          <a:xfrm>
            <a:off x="548878" y="2060576"/>
            <a:ext cx="3643217" cy="3267075"/>
          </a:xfrm>
          <a:prstGeom prst="rect">
            <a:avLst/>
          </a:prstGeom>
        </p:spPr>
        <p:txBody>
          <a:bodyPr lIns="0" tIns="0" rIns="0" bIns="0"/>
          <a:lstStyle>
            <a:lvl1pPr>
              <a:defRPr sz="1350" b="0" i="0">
                <a:latin typeface="+mn-lt"/>
                <a:ea typeface="Helvetica Neue" panose="02000503000000020004" pitchFamily="2" charset="0"/>
                <a:cs typeface="Helvetica Neue" panose="02000503000000020004" pitchFamily="2" charset="0"/>
              </a:defRPr>
            </a:lvl1pPr>
            <a:lvl2pPr>
              <a:defRPr sz="1350" b="0" i="0">
                <a:latin typeface="+mn-lt"/>
                <a:ea typeface="Helvetica Neue" panose="02000503000000020004" pitchFamily="2" charset="0"/>
                <a:cs typeface="Helvetica Neue" panose="02000503000000020004" pitchFamily="2" charset="0"/>
              </a:defRPr>
            </a:lvl2pPr>
            <a:lvl3pPr>
              <a:defRPr sz="1200" b="0" i="0">
                <a:latin typeface="+mn-lt"/>
                <a:ea typeface="Helvetica Neue" panose="02000503000000020004" pitchFamily="2" charset="0"/>
                <a:cs typeface="Helvetica Neue" panose="02000503000000020004" pitchFamily="2" charset="0"/>
              </a:defRPr>
            </a:lvl3pPr>
            <a:lvl4pPr>
              <a:defRPr sz="1200" b="0" i="0">
                <a:latin typeface="+mn-lt"/>
                <a:ea typeface="Helvetica Neue" panose="02000503000000020004" pitchFamily="2" charset="0"/>
                <a:cs typeface="Helvetica Neue" panose="02000503000000020004" pitchFamily="2" charset="0"/>
              </a:defRPr>
            </a:lvl4pPr>
            <a:lvl5pPr>
              <a:defRPr sz="1050" b="0" i="0">
                <a:latin typeface="+mn-lt"/>
                <a:ea typeface="Helvetica Neue" panose="02000503000000020004" pitchFamily="2" charset="0"/>
                <a:cs typeface="Helvetica Neue" panose="0200050300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 name="Titel 2">
            <a:extLst>
              <a:ext uri="{FF2B5EF4-FFF2-40B4-BE49-F238E27FC236}">
                <a16:creationId xmlns:a16="http://schemas.microsoft.com/office/drawing/2014/main" id="{870F90CC-8D2D-4749-9C0D-A6AED87D518A}"/>
              </a:ext>
            </a:extLst>
          </p:cNvPr>
          <p:cNvSpPr>
            <a:spLocks noGrp="1"/>
          </p:cNvSpPr>
          <p:nvPr>
            <p:ph type="title"/>
          </p:nvPr>
        </p:nvSpPr>
        <p:spPr>
          <a:xfrm>
            <a:off x="464748" y="365126"/>
            <a:ext cx="7886700" cy="1325563"/>
          </a:xfrm>
          <a:prstGeom prst="rect">
            <a:avLst/>
          </a:prstGeom>
        </p:spPr>
        <p:txBody>
          <a:bodyPr/>
          <a:lstStyle/>
          <a:p>
            <a:r>
              <a:rPr lang="nl-NL"/>
              <a:t>Klik om stijl te bewerken</a:t>
            </a:r>
          </a:p>
        </p:txBody>
      </p:sp>
      <p:pic>
        <p:nvPicPr>
          <p:cNvPr id="4" name="Afbeelding 3">
            <a:extLst>
              <a:ext uri="{FF2B5EF4-FFF2-40B4-BE49-F238E27FC236}">
                <a16:creationId xmlns:a16="http://schemas.microsoft.com/office/drawing/2014/main" id="{386480EC-BAD8-644D-B955-80342C0BB1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
        <p:nvSpPr>
          <p:cNvPr id="5" name="Tijdelijke aanduiding voor tekst 5">
            <a:extLst>
              <a:ext uri="{FF2B5EF4-FFF2-40B4-BE49-F238E27FC236}">
                <a16:creationId xmlns:a16="http://schemas.microsoft.com/office/drawing/2014/main" id="{590452A8-7256-1042-9EE6-1ECDFF9E49A8}"/>
              </a:ext>
            </a:extLst>
          </p:cNvPr>
          <p:cNvSpPr txBox="1">
            <a:spLocks/>
          </p:cNvSpPr>
          <p:nvPr userDrawn="1"/>
        </p:nvSpPr>
        <p:spPr>
          <a:xfrm>
            <a:off x="548878" y="6448926"/>
            <a:ext cx="4023122"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r>
              <a:rPr lang="nl-NL" sz="600">
                <a:latin typeface="+mn-lt"/>
              </a:rPr>
              <a:t>Hoogwaterbeschermingsprogramma</a:t>
            </a:r>
          </a:p>
        </p:txBody>
      </p:sp>
      <p:sp>
        <p:nvSpPr>
          <p:cNvPr id="6" name="Tijdelijke aanduiding voor tekst 10">
            <a:extLst>
              <a:ext uri="{FF2B5EF4-FFF2-40B4-BE49-F238E27FC236}">
                <a16:creationId xmlns:a16="http://schemas.microsoft.com/office/drawing/2014/main" id="{19B309F1-AB26-FD4E-94FF-7B350162DB31}"/>
              </a:ext>
            </a:extLst>
          </p:cNvPr>
          <p:cNvSpPr txBox="1">
            <a:spLocks/>
          </p:cNvSpPr>
          <p:nvPr userDrawn="1"/>
        </p:nvSpPr>
        <p:spPr>
          <a:xfrm>
            <a:off x="4919472" y="6448926"/>
            <a:ext cx="2478024"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Helvetica Neue" panose="02000503000000020004" pitchFamily="2" charset="0"/>
                <a:cs typeface="Helvetica Neue" panose="02000503000000020004" pitchFamily="2" charset="0"/>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endParaRPr lang="nl-NL" sz="600"/>
          </a:p>
        </p:txBody>
      </p:sp>
      <p:sp>
        <p:nvSpPr>
          <p:cNvPr id="7" name="Tijdelijke aanduiding voor tekst 10">
            <a:extLst>
              <a:ext uri="{FF2B5EF4-FFF2-40B4-BE49-F238E27FC236}">
                <a16:creationId xmlns:a16="http://schemas.microsoft.com/office/drawing/2014/main" id="{89F4C419-E84E-0542-9A87-5EF7323D3A1D}"/>
              </a:ext>
            </a:extLst>
          </p:cNvPr>
          <p:cNvSpPr txBox="1">
            <a:spLocks/>
          </p:cNvSpPr>
          <p:nvPr userDrawn="1"/>
        </p:nvSpPr>
        <p:spPr>
          <a:xfrm>
            <a:off x="8668941" y="6448926"/>
            <a:ext cx="475059"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Helvetica Neue" panose="02000503000000020004" pitchFamily="2" charset="0"/>
                <a:cs typeface="Helvetica Neue" panose="02000503000000020004" pitchFamily="2" charset="0"/>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fld id="{D94FBE69-711D-9C40-810E-6F7A61B62CE8}" type="slidenum">
              <a:rPr lang="nl-NL" sz="600" smtClean="0"/>
              <a:t>‹#›</a:t>
            </a:fld>
            <a:endParaRPr lang="nl-NL" sz="600"/>
          </a:p>
        </p:txBody>
      </p:sp>
    </p:spTree>
    <p:extLst>
      <p:ext uri="{BB962C8B-B14F-4D97-AF65-F5344CB8AC3E}">
        <p14:creationId xmlns:p14="http://schemas.microsoft.com/office/powerpoint/2010/main" val="14129216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tekst en foto">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86B22D0-67A0-D544-8553-52564A23BE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 b="64887"/>
          <a:stretch/>
        </p:blipFill>
        <p:spPr>
          <a:xfrm>
            <a:off x="0" y="6140386"/>
            <a:ext cx="9144000" cy="720630"/>
          </a:xfrm>
          <a:prstGeom prst="rect">
            <a:avLst/>
          </a:prstGeom>
        </p:spPr>
      </p:pic>
      <p:sp>
        <p:nvSpPr>
          <p:cNvPr id="8" name="Tijdelijke aanduiding voor afbeelding 4">
            <a:extLst>
              <a:ext uri="{FF2B5EF4-FFF2-40B4-BE49-F238E27FC236}">
                <a16:creationId xmlns:a16="http://schemas.microsoft.com/office/drawing/2014/main" id="{D182906C-6B6F-5943-A78F-EF24C4F81465}"/>
              </a:ext>
            </a:extLst>
          </p:cNvPr>
          <p:cNvSpPr>
            <a:spLocks noGrp="1"/>
          </p:cNvSpPr>
          <p:nvPr>
            <p:ph type="pic" sz="quarter" idx="13"/>
          </p:nvPr>
        </p:nvSpPr>
        <p:spPr>
          <a:xfrm>
            <a:off x="4914900" y="1052513"/>
            <a:ext cx="3754041" cy="5168900"/>
          </a:xfrm>
          <a:prstGeom prst="rect">
            <a:avLst/>
          </a:prstGeom>
        </p:spPr>
        <p:txBody>
          <a:bodyPr/>
          <a:lstStyle>
            <a:lvl1pPr marL="0" indent="0" algn="ctr">
              <a:buNone/>
              <a:defRPr sz="1050">
                <a:solidFill>
                  <a:srgbClr val="01689B"/>
                </a:solidFill>
                <a:latin typeface="+mn-lt"/>
                <a:ea typeface="Helvetica Neue" panose="02000503000000020004" pitchFamily="2" charset="0"/>
                <a:cs typeface="Helvetica Neue" panose="02000503000000020004" pitchFamily="2" charset="0"/>
              </a:defRPr>
            </a:lvl1pPr>
          </a:lstStyle>
          <a:p>
            <a:r>
              <a:rPr lang="nl-NL"/>
              <a:t>Klik op het pictogram als u een afbeelding wilt toevoegen</a:t>
            </a:r>
          </a:p>
        </p:txBody>
      </p:sp>
      <p:sp>
        <p:nvSpPr>
          <p:cNvPr id="3" name="Tijdelijke aanduiding voor tekst 2">
            <a:extLst>
              <a:ext uri="{FF2B5EF4-FFF2-40B4-BE49-F238E27FC236}">
                <a16:creationId xmlns:a16="http://schemas.microsoft.com/office/drawing/2014/main" id="{A94DB6B6-E604-3640-9816-3A4F7D50B138}"/>
              </a:ext>
            </a:extLst>
          </p:cNvPr>
          <p:cNvSpPr>
            <a:spLocks noGrp="1"/>
          </p:cNvSpPr>
          <p:nvPr>
            <p:ph type="body" sz="quarter" idx="15"/>
          </p:nvPr>
        </p:nvSpPr>
        <p:spPr>
          <a:xfrm>
            <a:off x="548879" y="2060576"/>
            <a:ext cx="3643217" cy="3267075"/>
          </a:xfrm>
          <a:prstGeom prst="rect">
            <a:avLst/>
          </a:prstGeom>
        </p:spPr>
        <p:txBody>
          <a:bodyPr lIns="0" tIns="0" rIns="0" bIns="0"/>
          <a:lstStyle>
            <a:lvl1pPr>
              <a:defRPr sz="1350" b="0" i="0">
                <a:latin typeface="+mn-lt"/>
                <a:ea typeface="Helvetica Neue" panose="02000503000000020004" pitchFamily="2" charset="0"/>
                <a:cs typeface="Helvetica Neue" panose="02000503000000020004" pitchFamily="2" charset="0"/>
              </a:defRPr>
            </a:lvl1pPr>
            <a:lvl2pPr>
              <a:defRPr sz="1350" b="0" i="0">
                <a:latin typeface="+mn-lt"/>
                <a:ea typeface="Helvetica Neue" panose="02000503000000020004" pitchFamily="2" charset="0"/>
                <a:cs typeface="Helvetica Neue" panose="02000503000000020004" pitchFamily="2" charset="0"/>
              </a:defRPr>
            </a:lvl2pPr>
            <a:lvl3pPr>
              <a:defRPr sz="1200" b="0" i="0">
                <a:latin typeface="+mn-lt"/>
                <a:ea typeface="Helvetica Neue" panose="02000503000000020004" pitchFamily="2" charset="0"/>
                <a:cs typeface="Helvetica Neue" panose="02000503000000020004" pitchFamily="2" charset="0"/>
              </a:defRPr>
            </a:lvl3pPr>
            <a:lvl4pPr>
              <a:defRPr sz="1200" b="0" i="0">
                <a:latin typeface="+mn-lt"/>
                <a:ea typeface="Helvetica Neue" panose="02000503000000020004" pitchFamily="2" charset="0"/>
                <a:cs typeface="Helvetica Neue" panose="02000503000000020004" pitchFamily="2" charset="0"/>
              </a:defRPr>
            </a:lvl4pPr>
            <a:lvl5pPr>
              <a:defRPr sz="1050" b="0" i="0">
                <a:latin typeface="+mn-lt"/>
                <a:ea typeface="Helvetica Neue" panose="02000503000000020004" pitchFamily="2" charset="0"/>
                <a:cs typeface="Helvetica Neue" panose="0200050300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5" name="Titel 3">
            <a:extLst>
              <a:ext uri="{FF2B5EF4-FFF2-40B4-BE49-F238E27FC236}">
                <a16:creationId xmlns:a16="http://schemas.microsoft.com/office/drawing/2014/main" id="{F53F6104-101B-5C41-9902-F4035D63AA64}"/>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n-lt"/>
              </a:defRPr>
            </a:lvl1pPr>
          </a:lstStyle>
          <a:p>
            <a:r>
              <a:rPr lang="nl-NL"/>
              <a:t>Klik om stijl te bewerken</a:t>
            </a:r>
          </a:p>
        </p:txBody>
      </p:sp>
      <p:sp>
        <p:nvSpPr>
          <p:cNvPr id="7" name="Tijdelijke aanduiding voor tekst 5">
            <a:extLst>
              <a:ext uri="{FF2B5EF4-FFF2-40B4-BE49-F238E27FC236}">
                <a16:creationId xmlns:a16="http://schemas.microsoft.com/office/drawing/2014/main" id="{95E9E7FB-1E57-8E40-8646-A58D7F0FFD69}"/>
              </a:ext>
            </a:extLst>
          </p:cNvPr>
          <p:cNvSpPr txBox="1">
            <a:spLocks/>
          </p:cNvSpPr>
          <p:nvPr userDrawn="1"/>
        </p:nvSpPr>
        <p:spPr>
          <a:xfrm>
            <a:off x="548878" y="6448926"/>
            <a:ext cx="4023122"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r>
              <a:rPr lang="nl-NL" sz="600">
                <a:latin typeface="+mn-lt"/>
              </a:rPr>
              <a:t>Hoogwaterbeschermingsprogramma</a:t>
            </a:r>
          </a:p>
        </p:txBody>
      </p:sp>
      <p:sp>
        <p:nvSpPr>
          <p:cNvPr id="9" name="Tijdelijke aanduiding voor tekst 10">
            <a:extLst>
              <a:ext uri="{FF2B5EF4-FFF2-40B4-BE49-F238E27FC236}">
                <a16:creationId xmlns:a16="http://schemas.microsoft.com/office/drawing/2014/main" id="{0C7B7A61-F5BC-1C46-9DDE-FC18C6B8A4B9}"/>
              </a:ext>
            </a:extLst>
          </p:cNvPr>
          <p:cNvSpPr txBox="1">
            <a:spLocks/>
          </p:cNvSpPr>
          <p:nvPr userDrawn="1"/>
        </p:nvSpPr>
        <p:spPr>
          <a:xfrm>
            <a:off x="4919472" y="6448926"/>
            <a:ext cx="2478024"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Helvetica Neue" panose="02000503000000020004" pitchFamily="2" charset="0"/>
                <a:cs typeface="Helvetica Neue" panose="02000503000000020004" pitchFamily="2" charset="0"/>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endParaRPr lang="nl-NL" sz="600"/>
          </a:p>
        </p:txBody>
      </p:sp>
      <p:sp>
        <p:nvSpPr>
          <p:cNvPr id="10" name="Tijdelijke aanduiding voor tekst 10">
            <a:extLst>
              <a:ext uri="{FF2B5EF4-FFF2-40B4-BE49-F238E27FC236}">
                <a16:creationId xmlns:a16="http://schemas.microsoft.com/office/drawing/2014/main" id="{CCEDECDB-6ABC-4349-9B11-7D2594A550F1}"/>
              </a:ext>
            </a:extLst>
          </p:cNvPr>
          <p:cNvSpPr txBox="1">
            <a:spLocks/>
          </p:cNvSpPr>
          <p:nvPr userDrawn="1"/>
        </p:nvSpPr>
        <p:spPr>
          <a:xfrm>
            <a:off x="8668941" y="6448926"/>
            <a:ext cx="475059"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Helvetica Neue" panose="02000503000000020004" pitchFamily="2" charset="0"/>
                <a:cs typeface="Helvetica Neue" panose="02000503000000020004" pitchFamily="2" charset="0"/>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fld id="{D94FBE69-711D-9C40-810E-6F7A61B62CE8}" type="slidenum">
              <a:rPr lang="nl-NL" sz="600" smtClean="0"/>
              <a:t>‹#›</a:t>
            </a:fld>
            <a:endParaRPr lang="nl-NL" sz="600"/>
          </a:p>
        </p:txBody>
      </p:sp>
    </p:spTree>
    <p:extLst>
      <p:ext uri="{BB962C8B-B14F-4D97-AF65-F5344CB8AC3E}">
        <p14:creationId xmlns:p14="http://schemas.microsoft.com/office/powerpoint/2010/main" val="9255924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en 2 foto's">
    <p:spTree>
      <p:nvGrpSpPr>
        <p:cNvPr id="1" name=""/>
        <p:cNvGrpSpPr/>
        <p:nvPr/>
      </p:nvGrpSpPr>
      <p:grpSpPr>
        <a:xfrm>
          <a:off x="0" y="0"/>
          <a:ext cx="0" cy="0"/>
          <a:chOff x="0" y="0"/>
          <a:chExt cx="0" cy="0"/>
        </a:xfrm>
      </p:grpSpPr>
      <p:sp>
        <p:nvSpPr>
          <p:cNvPr id="8" name="Tijdelijke aanduiding voor afbeelding 4">
            <a:extLst>
              <a:ext uri="{FF2B5EF4-FFF2-40B4-BE49-F238E27FC236}">
                <a16:creationId xmlns:a16="http://schemas.microsoft.com/office/drawing/2014/main" id="{D182906C-6B6F-5943-A78F-EF24C4F81465}"/>
              </a:ext>
            </a:extLst>
          </p:cNvPr>
          <p:cNvSpPr>
            <a:spLocks noGrp="1"/>
          </p:cNvSpPr>
          <p:nvPr>
            <p:ph type="pic" sz="quarter" idx="13"/>
          </p:nvPr>
        </p:nvSpPr>
        <p:spPr>
          <a:xfrm>
            <a:off x="4572000" y="2060575"/>
            <a:ext cx="4572000" cy="4160838"/>
          </a:xfrm>
          <a:prstGeom prst="rect">
            <a:avLst/>
          </a:prstGeom>
        </p:spPr>
        <p:txBody>
          <a:bodyPr/>
          <a:lstStyle>
            <a:lvl1pPr marL="0" indent="0" algn="ctr">
              <a:buNone/>
              <a:defRPr sz="1050">
                <a:solidFill>
                  <a:srgbClr val="01689B"/>
                </a:solidFill>
                <a:latin typeface="+mn-lt"/>
                <a:ea typeface="Helvetica Neue" panose="02000503000000020004" pitchFamily="2" charset="0"/>
                <a:cs typeface="Helvetica Neue" panose="02000503000000020004" pitchFamily="2" charset="0"/>
              </a:defRPr>
            </a:lvl1pPr>
          </a:lstStyle>
          <a:p>
            <a:r>
              <a:rPr lang="nl-NL"/>
              <a:t>Klik op het pictogram als u een afbeelding wilt toevoegen</a:t>
            </a:r>
          </a:p>
        </p:txBody>
      </p:sp>
      <p:sp>
        <p:nvSpPr>
          <p:cNvPr id="11" name="Tijdelijke aanduiding voor afbeelding 4">
            <a:extLst>
              <a:ext uri="{FF2B5EF4-FFF2-40B4-BE49-F238E27FC236}">
                <a16:creationId xmlns:a16="http://schemas.microsoft.com/office/drawing/2014/main" id="{52DF94EF-DE37-0747-9520-D080E81FE8EA}"/>
              </a:ext>
            </a:extLst>
          </p:cNvPr>
          <p:cNvSpPr>
            <a:spLocks noGrp="1"/>
          </p:cNvSpPr>
          <p:nvPr>
            <p:ph type="pic" sz="quarter" idx="14"/>
          </p:nvPr>
        </p:nvSpPr>
        <p:spPr>
          <a:xfrm>
            <a:off x="0" y="2060575"/>
            <a:ext cx="4572000" cy="4160838"/>
          </a:xfrm>
          <a:prstGeom prst="rect">
            <a:avLst/>
          </a:prstGeom>
        </p:spPr>
        <p:txBody>
          <a:bodyPr/>
          <a:lstStyle>
            <a:lvl1pPr marL="0" indent="0" algn="ctr">
              <a:buNone/>
              <a:defRPr sz="1050">
                <a:solidFill>
                  <a:srgbClr val="01689B"/>
                </a:solidFill>
                <a:latin typeface="+mn-lt"/>
                <a:ea typeface="Helvetica Neue" panose="02000503000000020004" pitchFamily="2" charset="0"/>
                <a:cs typeface="Helvetica Neue" panose="02000503000000020004" pitchFamily="2" charset="0"/>
              </a:defRPr>
            </a:lvl1pPr>
          </a:lstStyle>
          <a:p>
            <a:r>
              <a:rPr lang="nl-NL"/>
              <a:t>Klik op het pictogram als u een afbeelding wilt toevoegen</a:t>
            </a:r>
          </a:p>
        </p:txBody>
      </p:sp>
      <p:sp>
        <p:nvSpPr>
          <p:cNvPr id="10" name="Titel 3">
            <a:extLst>
              <a:ext uri="{FF2B5EF4-FFF2-40B4-BE49-F238E27FC236}">
                <a16:creationId xmlns:a16="http://schemas.microsoft.com/office/drawing/2014/main" id="{E6C583E7-0ECE-6642-8283-7D08A03BEAF2}"/>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n-lt"/>
              </a:defRPr>
            </a:lvl1pPr>
          </a:lstStyle>
          <a:p>
            <a:r>
              <a:rPr lang="nl-NL"/>
              <a:t>Klik om stijl te bewerken</a:t>
            </a:r>
          </a:p>
        </p:txBody>
      </p:sp>
    </p:spTree>
    <p:extLst>
      <p:ext uri="{BB962C8B-B14F-4D97-AF65-F5344CB8AC3E}">
        <p14:creationId xmlns:p14="http://schemas.microsoft.com/office/powerpoint/2010/main" val="3300102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Date Placeholder 2"/>
          <p:cNvSpPr>
            <a:spLocks noGrp="1"/>
          </p:cNvSpPr>
          <p:nvPr>
            <p:ph type="dt" sz="half" idx="10"/>
          </p:nvPr>
        </p:nvSpPr>
        <p:spPr/>
        <p:txBody>
          <a:bodyPr/>
          <a:lstStyle/>
          <a:p>
            <a:fld id="{F852F4BC-C06D-5E48-8D0A-A5C47946D712}" type="datetimeFigureOut">
              <a:rPr lang="en-US" smtClean="0"/>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2DA275-D5E7-0749-BBAA-3BDE312A678B}" type="slidenum">
              <a:rPr lang="en-US" smtClean="0"/>
              <a:t>‹#›</a:t>
            </a:fld>
            <a:endParaRPr lang="en-US"/>
          </a:p>
        </p:txBody>
      </p:sp>
    </p:spTree>
    <p:extLst>
      <p:ext uri="{BB962C8B-B14F-4D97-AF65-F5344CB8AC3E}">
        <p14:creationId xmlns:p14="http://schemas.microsoft.com/office/powerpoint/2010/main" val="4844842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el en foto.">
    <p:bg>
      <p:bgPr>
        <a:solidFill>
          <a:schemeClr val="tx1"/>
        </a:solidFill>
        <a:effectLst/>
      </p:bgPr>
    </p:bg>
    <p:spTree>
      <p:nvGrpSpPr>
        <p:cNvPr id="1" name=""/>
        <p:cNvGrpSpPr/>
        <p:nvPr/>
      </p:nvGrpSpPr>
      <p:grpSpPr>
        <a:xfrm>
          <a:off x="0" y="0"/>
          <a:ext cx="0" cy="0"/>
          <a:chOff x="0" y="0"/>
          <a:chExt cx="0" cy="0"/>
        </a:xfrm>
      </p:grpSpPr>
      <p:sp>
        <p:nvSpPr>
          <p:cNvPr id="5" name="Tijdelijke aanduiding voor afbeelding 3">
            <a:extLst>
              <a:ext uri="{FF2B5EF4-FFF2-40B4-BE49-F238E27FC236}">
                <a16:creationId xmlns:a16="http://schemas.microsoft.com/office/drawing/2014/main" id="{ACA0F20A-464F-B14C-8DF0-34EEFAD5F7E4}"/>
              </a:ext>
            </a:extLst>
          </p:cNvPr>
          <p:cNvSpPr>
            <a:spLocks noGrp="1"/>
          </p:cNvSpPr>
          <p:nvPr>
            <p:ph type="pic" sz="quarter" idx="11"/>
          </p:nvPr>
        </p:nvSpPr>
        <p:spPr>
          <a:xfrm>
            <a:off x="1" y="51759"/>
            <a:ext cx="9174956" cy="6539948"/>
          </a:xfrm>
          <a:prstGeom prst="rect">
            <a:avLst/>
          </a:prstGeom>
        </p:spPr>
        <p:txBody>
          <a:bodyPr/>
          <a:lstStyle>
            <a:lvl1pPr marL="0" indent="0" algn="ctr">
              <a:buFontTx/>
              <a:buNone/>
              <a:defRPr sz="900">
                <a:solidFill>
                  <a:srgbClr val="01689B"/>
                </a:solidFill>
                <a:latin typeface="+mn-lt"/>
                <a:ea typeface="Helvetica Neue" panose="02000503000000020004" pitchFamily="2" charset="0"/>
                <a:cs typeface="Helvetica Neue" panose="02000503000000020004" pitchFamily="2" charset="0"/>
              </a:defRPr>
            </a:lvl1pPr>
          </a:lstStyle>
          <a:p>
            <a:r>
              <a:rPr lang="nl-NL"/>
              <a:t>Klik op het pictogram als u een afbeelding wilt toevoegen</a:t>
            </a:r>
          </a:p>
        </p:txBody>
      </p:sp>
      <p:sp>
        <p:nvSpPr>
          <p:cNvPr id="7" name="Titel 3">
            <a:extLst>
              <a:ext uri="{FF2B5EF4-FFF2-40B4-BE49-F238E27FC236}">
                <a16:creationId xmlns:a16="http://schemas.microsoft.com/office/drawing/2014/main" id="{66091F46-B40B-4E4A-A26F-5D496C097310}"/>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n-lt"/>
              </a:defRPr>
            </a:lvl1pPr>
          </a:lstStyle>
          <a:p>
            <a:r>
              <a:rPr lang="nl-NL"/>
              <a:t>Klik om stijl te bewerken</a:t>
            </a:r>
          </a:p>
        </p:txBody>
      </p:sp>
      <p:pic>
        <p:nvPicPr>
          <p:cNvPr id="13" name="Afbeelding 12">
            <a:extLst>
              <a:ext uri="{FF2B5EF4-FFF2-40B4-BE49-F238E27FC236}">
                <a16:creationId xmlns:a16="http://schemas.microsoft.com/office/drawing/2014/main" id="{A8FF1D61-1B40-0A47-8576-0026671543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Tree>
    <p:extLst>
      <p:ext uri="{BB962C8B-B14F-4D97-AF65-F5344CB8AC3E}">
        <p14:creationId xmlns:p14="http://schemas.microsoft.com/office/powerpoint/2010/main" val="24559623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el en video">
    <p:bg>
      <p:bgPr>
        <a:solidFill>
          <a:schemeClr val="tx1"/>
        </a:solidFill>
        <a:effectLst/>
      </p:bgPr>
    </p:bg>
    <p:spTree>
      <p:nvGrpSpPr>
        <p:cNvPr id="1" name=""/>
        <p:cNvGrpSpPr/>
        <p:nvPr/>
      </p:nvGrpSpPr>
      <p:grpSpPr>
        <a:xfrm>
          <a:off x="0" y="0"/>
          <a:ext cx="0" cy="0"/>
          <a:chOff x="0" y="0"/>
          <a:chExt cx="0" cy="0"/>
        </a:xfrm>
      </p:grpSpPr>
      <p:sp>
        <p:nvSpPr>
          <p:cNvPr id="6" name="Tijdelijke aanduiding voor media 5">
            <a:extLst>
              <a:ext uri="{FF2B5EF4-FFF2-40B4-BE49-F238E27FC236}">
                <a16:creationId xmlns:a16="http://schemas.microsoft.com/office/drawing/2014/main" id="{CE8CBA86-5E73-5F4D-A2A5-C0B792DCD7DE}"/>
              </a:ext>
            </a:extLst>
          </p:cNvPr>
          <p:cNvSpPr>
            <a:spLocks noGrp="1"/>
          </p:cNvSpPr>
          <p:nvPr>
            <p:ph type="media" sz="quarter" idx="10"/>
          </p:nvPr>
        </p:nvSpPr>
        <p:spPr>
          <a:xfrm>
            <a:off x="0" y="0"/>
            <a:ext cx="9144000" cy="6579704"/>
          </a:xfrm>
          <a:prstGeom prst="rect">
            <a:avLst/>
          </a:prstGeom>
        </p:spPr>
        <p:txBody>
          <a:bodyPr/>
          <a:lstStyle>
            <a:lvl1pPr marL="0" indent="0" algn="ctr">
              <a:buFontTx/>
              <a:buNone/>
              <a:defRPr sz="900">
                <a:solidFill>
                  <a:srgbClr val="01689B"/>
                </a:solidFill>
                <a:latin typeface="+mn-lt"/>
                <a:ea typeface="Helvetica Neue" panose="02000503000000020004" pitchFamily="2" charset="0"/>
                <a:cs typeface="Helvetica Neue" panose="02000503000000020004" pitchFamily="2" charset="0"/>
              </a:defRPr>
            </a:lvl1pPr>
          </a:lstStyle>
          <a:p>
            <a:r>
              <a:rPr lang="nl-NL"/>
              <a:t>Klik op het pictogram als u media wilt toevoegen</a:t>
            </a:r>
          </a:p>
        </p:txBody>
      </p:sp>
      <p:pic>
        <p:nvPicPr>
          <p:cNvPr id="8" name="Afbeelding 7">
            <a:extLst>
              <a:ext uri="{FF2B5EF4-FFF2-40B4-BE49-F238E27FC236}">
                <a16:creationId xmlns:a16="http://schemas.microsoft.com/office/drawing/2014/main" id="{281D8951-0AE3-6F4E-9FC8-DC1425BAE4B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
        <p:nvSpPr>
          <p:cNvPr id="7" name="Titel 3">
            <a:extLst>
              <a:ext uri="{FF2B5EF4-FFF2-40B4-BE49-F238E27FC236}">
                <a16:creationId xmlns:a16="http://schemas.microsoft.com/office/drawing/2014/main" id="{8E00DDC7-84F2-4A41-BF33-8AC653BEAF64}"/>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j-lt"/>
              </a:defRPr>
            </a:lvl1pPr>
          </a:lstStyle>
          <a:p>
            <a:r>
              <a:rPr lang="nl-NL"/>
              <a:t>Klik om stijl te bewerken</a:t>
            </a:r>
          </a:p>
        </p:txBody>
      </p:sp>
      <p:sp>
        <p:nvSpPr>
          <p:cNvPr id="16" name="Tijdelijke aanduiding voor tekst 5">
            <a:extLst>
              <a:ext uri="{FF2B5EF4-FFF2-40B4-BE49-F238E27FC236}">
                <a16:creationId xmlns:a16="http://schemas.microsoft.com/office/drawing/2014/main" id="{47982459-7C65-7241-B0F8-E75C20BD1213}"/>
              </a:ext>
            </a:extLst>
          </p:cNvPr>
          <p:cNvSpPr>
            <a:spLocks noGrp="1"/>
          </p:cNvSpPr>
          <p:nvPr>
            <p:ph type="body" sz="quarter" idx="16"/>
          </p:nvPr>
        </p:nvSpPr>
        <p:spPr>
          <a:xfrm>
            <a:off x="548878" y="6448926"/>
            <a:ext cx="4023122" cy="409074"/>
          </a:xfrm>
          <a:prstGeom prst="rect">
            <a:avLst/>
          </a:prstGeom>
        </p:spPr>
        <p:txBody>
          <a:bodyPr lIns="0" tIns="0" rIns="0" bIns="0" anchor="ctr" anchorCtr="0"/>
          <a:lstStyle>
            <a:lvl1pPr marL="0" indent="0">
              <a:buNone/>
              <a:defRPr sz="675" b="0" i="0">
                <a:solidFill>
                  <a:schemeClr val="bg1">
                    <a:lumMod val="75000"/>
                    <a:lumOff val="25000"/>
                  </a:schemeClr>
                </a:solidFill>
                <a:latin typeface="Helvetica Light" panose="020B0403020202020204" pitchFamily="34" charset="0"/>
              </a:defRPr>
            </a:lvl1pPr>
          </a:lstStyle>
          <a:p>
            <a:pPr lvl="0"/>
            <a:r>
              <a:rPr lang="nl-NL"/>
              <a:t>Klikken om de tekststijl van het model te bewerken</a:t>
            </a:r>
          </a:p>
        </p:txBody>
      </p:sp>
      <p:sp>
        <p:nvSpPr>
          <p:cNvPr id="17" name="Tijdelijke aanduiding voor tekst 10">
            <a:extLst>
              <a:ext uri="{FF2B5EF4-FFF2-40B4-BE49-F238E27FC236}">
                <a16:creationId xmlns:a16="http://schemas.microsoft.com/office/drawing/2014/main" id="{2E6399DE-28CD-F341-BEE8-91AE7E5A5C19}"/>
              </a:ext>
            </a:extLst>
          </p:cNvPr>
          <p:cNvSpPr>
            <a:spLocks noGrp="1"/>
          </p:cNvSpPr>
          <p:nvPr>
            <p:ph type="body" sz="quarter" idx="17" hasCustomPrompt="1"/>
          </p:nvPr>
        </p:nvSpPr>
        <p:spPr>
          <a:xfrm>
            <a:off x="4919472" y="6448926"/>
            <a:ext cx="2478024" cy="409074"/>
          </a:xfrm>
          <a:prstGeom prst="rect">
            <a:avLst/>
          </a:prstGeom>
        </p:spPr>
        <p:txBody>
          <a:bodyPr lIns="0" tIns="0" rIns="0" bIns="0" anchor="ctr" anchorCtr="0"/>
          <a:lstStyle>
            <a:lvl1pPr marL="0" indent="0">
              <a:buNone/>
              <a:defRPr sz="675" b="0" i="0">
                <a:solidFill>
                  <a:schemeClr val="bg1">
                    <a:lumMod val="75000"/>
                    <a:lumOff val="25000"/>
                  </a:schemeClr>
                </a:solidFill>
                <a:latin typeface="Helvetica Light" panose="020B0403020202020204" pitchFamily="34" charset="0"/>
                <a:ea typeface="Helvetica Neue" panose="02000503000000020004" pitchFamily="2" charset="0"/>
                <a:cs typeface="Helvetica Neue" panose="02000503000000020004" pitchFamily="2" charset="0"/>
              </a:defRPr>
            </a:lvl1pPr>
          </a:lstStyle>
          <a:p>
            <a:pPr lvl="0"/>
            <a:r>
              <a:rPr lang="nl-NL"/>
              <a:t>Datum</a:t>
            </a:r>
          </a:p>
        </p:txBody>
      </p:sp>
      <p:sp>
        <p:nvSpPr>
          <p:cNvPr id="18" name="Tijdelijke aanduiding voor tekst 10">
            <a:extLst>
              <a:ext uri="{FF2B5EF4-FFF2-40B4-BE49-F238E27FC236}">
                <a16:creationId xmlns:a16="http://schemas.microsoft.com/office/drawing/2014/main" id="{A321B5BF-9F92-E644-AE19-6D84A624F8D3}"/>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75" b="0" i="0">
                <a:solidFill>
                  <a:schemeClr val="bg1">
                    <a:lumMod val="75000"/>
                    <a:lumOff val="25000"/>
                  </a:schemeClr>
                </a:solidFill>
                <a:latin typeface="Helvetica Light" panose="020B0403020202020204" pitchFamily="34" charset="0"/>
                <a:ea typeface="Helvetica Neue" panose="02000503000000020004" pitchFamily="2" charset="0"/>
                <a:cs typeface="Helvetica Neue" panose="02000503000000020004" pitchFamily="2" charset="0"/>
              </a:defRPr>
            </a:lvl1pPr>
          </a:lstStyle>
          <a:p>
            <a:pPr lvl="0"/>
            <a:r>
              <a:rPr lang="nl-NL" err="1"/>
              <a:t>Dianummer</a:t>
            </a:r>
            <a:endParaRPr lang="nl-NL"/>
          </a:p>
        </p:txBody>
      </p:sp>
    </p:spTree>
    <p:extLst>
      <p:ext uri="{BB962C8B-B14F-4D97-AF65-F5344CB8AC3E}">
        <p14:creationId xmlns:p14="http://schemas.microsoft.com/office/powerpoint/2010/main" val="7445480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 en grafiek">
    <p:spTree>
      <p:nvGrpSpPr>
        <p:cNvPr id="1" name=""/>
        <p:cNvGrpSpPr/>
        <p:nvPr/>
      </p:nvGrpSpPr>
      <p:grpSpPr>
        <a:xfrm>
          <a:off x="0" y="0"/>
          <a:ext cx="0" cy="0"/>
          <a:chOff x="0" y="0"/>
          <a:chExt cx="0" cy="0"/>
        </a:xfrm>
      </p:grpSpPr>
      <p:sp>
        <p:nvSpPr>
          <p:cNvPr id="3" name="Tijdelijke aanduiding voor grafiek 2">
            <a:extLst>
              <a:ext uri="{FF2B5EF4-FFF2-40B4-BE49-F238E27FC236}">
                <a16:creationId xmlns:a16="http://schemas.microsoft.com/office/drawing/2014/main" id="{18FFF5A9-25DB-1847-98B6-D87D357665CE}"/>
              </a:ext>
            </a:extLst>
          </p:cNvPr>
          <p:cNvSpPr>
            <a:spLocks noGrp="1"/>
          </p:cNvSpPr>
          <p:nvPr>
            <p:ph type="chart" sz="quarter" idx="15"/>
          </p:nvPr>
        </p:nvSpPr>
        <p:spPr>
          <a:xfrm>
            <a:off x="548878" y="1408113"/>
            <a:ext cx="8120063" cy="4813300"/>
          </a:xfrm>
          <a:prstGeom prst="rect">
            <a:avLst/>
          </a:prstGeom>
        </p:spPr>
        <p:txBody>
          <a:bodyPr/>
          <a:lstStyle>
            <a:lvl1pPr marL="0" indent="0" algn="ctr">
              <a:buNone/>
              <a:defRPr sz="900">
                <a:solidFill>
                  <a:srgbClr val="01689B"/>
                </a:solidFill>
                <a:latin typeface="+mn-lt"/>
                <a:ea typeface="Helvetica Neue" panose="02000503000000020004" pitchFamily="2" charset="0"/>
                <a:cs typeface="Helvetica Neue" panose="02000503000000020004" pitchFamily="2" charset="0"/>
              </a:defRPr>
            </a:lvl1pPr>
          </a:lstStyle>
          <a:p>
            <a:r>
              <a:rPr lang="nl-NL"/>
              <a:t>Klik op het pictogram als u een grafiek wilt toevoegen</a:t>
            </a:r>
          </a:p>
        </p:txBody>
      </p:sp>
      <p:sp>
        <p:nvSpPr>
          <p:cNvPr id="8" name="Titel 3">
            <a:extLst>
              <a:ext uri="{FF2B5EF4-FFF2-40B4-BE49-F238E27FC236}">
                <a16:creationId xmlns:a16="http://schemas.microsoft.com/office/drawing/2014/main" id="{74DEB970-CF93-EE45-9939-D478660762AA}"/>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j-lt"/>
              </a:defRPr>
            </a:lvl1pPr>
          </a:lstStyle>
          <a:p>
            <a:r>
              <a:rPr lang="nl-NL"/>
              <a:t>Klik om stijl te bewerken</a:t>
            </a:r>
          </a:p>
        </p:txBody>
      </p:sp>
    </p:spTree>
    <p:extLst>
      <p:ext uri="{BB962C8B-B14F-4D97-AF65-F5344CB8AC3E}">
        <p14:creationId xmlns:p14="http://schemas.microsoft.com/office/powerpoint/2010/main" val="190859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el en grafiek">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74DEB970-CF93-EE45-9939-D478660762AA}"/>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j-lt"/>
              </a:defRPr>
            </a:lvl1pPr>
          </a:lstStyle>
          <a:p>
            <a:r>
              <a:rPr lang="nl-NL"/>
              <a:t>Klik om stijl te bewerken</a:t>
            </a:r>
          </a:p>
        </p:txBody>
      </p:sp>
      <p:pic>
        <p:nvPicPr>
          <p:cNvPr id="3" name="Picture 2" descr="A screenshot of a cell phone&#10;&#10;Description automatically generated">
            <a:extLst>
              <a:ext uri="{FF2B5EF4-FFF2-40B4-BE49-F238E27FC236}">
                <a16:creationId xmlns:a16="http://schemas.microsoft.com/office/drawing/2014/main" id="{850E6216-E833-6244-985D-611A40760E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037" b="3259"/>
          <a:stretch/>
        </p:blipFill>
        <p:spPr>
          <a:xfrm>
            <a:off x="2184321" y="1726491"/>
            <a:ext cx="6484620" cy="4390328"/>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320CC388-713A-DA47-929D-E9B75E8CF98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7" t="5211" r="70555" b="73605"/>
          <a:stretch/>
        </p:blipFill>
        <p:spPr>
          <a:xfrm>
            <a:off x="368261" y="2039534"/>
            <a:ext cx="1905000" cy="1452880"/>
          </a:xfrm>
          <a:prstGeom prst="rect">
            <a:avLst/>
          </a:prstGeom>
        </p:spPr>
      </p:pic>
      <p:sp>
        <p:nvSpPr>
          <p:cNvPr id="2" name="Rechthoek 1">
            <a:extLst>
              <a:ext uri="{FF2B5EF4-FFF2-40B4-BE49-F238E27FC236}">
                <a16:creationId xmlns:a16="http://schemas.microsoft.com/office/drawing/2014/main" id="{86CCDB24-E644-154A-A43B-343E21F33C53}"/>
              </a:ext>
            </a:extLst>
          </p:cNvPr>
          <p:cNvSpPr/>
          <p:nvPr userDrawn="1"/>
        </p:nvSpPr>
        <p:spPr>
          <a:xfrm>
            <a:off x="368261" y="2039534"/>
            <a:ext cx="1869382" cy="146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0" name="Rechthoek 9">
            <a:extLst>
              <a:ext uri="{FF2B5EF4-FFF2-40B4-BE49-F238E27FC236}">
                <a16:creationId xmlns:a16="http://schemas.microsoft.com/office/drawing/2014/main" id="{464F1CAF-EA2A-704E-BD7E-2CEAA99BF172}"/>
              </a:ext>
            </a:extLst>
          </p:cNvPr>
          <p:cNvSpPr/>
          <p:nvPr userDrawn="1"/>
        </p:nvSpPr>
        <p:spPr>
          <a:xfrm>
            <a:off x="403879" y="3345594"/>
            <a:ext cx="1869382" cy="146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3" name="Rechthoek 12">
            <a:extLst>
              <a:ext uri="{FF2B5EF4-FFF2-40B4-BE49-F238E27FC236}">
                <a16:creationId xmlns:a16="http://schemas.microsoft.com/office/drawing/2014/main" id="{EBEF39B2-3602-9A45-8A6F-6499A0F70794}"/>
              </a:ext>
            </a:extLst>
          </p:cNvPr>
          <p:cNvSpPr/>
          <p:nvPr userDrawn="1"/>
        </p:nvSpPr>
        <p:spPr>
          <a:xfrm>
            <a:off x="2080279" y="2112944"/>
            <a:ext cx="241789" cy="141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5" name="Rechthoek 14">
            <a:extLst>
              <a:ext uri="{FF2B5EF4-FFF2-40B4-BE49-F238E27FC236}">
                <a16:creationId xmlns:a16="http://schemas.microsoft.com/office/drawing/2014/main" id="{0A0B79F1-CF11-4048-AC16-4E06291CBFAD}"/>
              </a:ext>
            </a:extLst>
          </p:cNvPr>
          <p:cNvSpPr/>
          <p:nvPr userDrawn="1"/>
        </p:nvSpPr>
        <p:spPr>
          <a:xfrm>
            <a:off x="265176" y="1937234"/>
            <a:ext cx="241789" cy="141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Tree>
    <p:extLst>
      <p:ext uri="{BB962C8B-B14F-4D97-AF65-F5344CB8AC3E}">
        <p14:creationId xmlns:p14="http://schemas.microsoft.com/office/powerpoint/2010/main" val="24409552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el en grafiek">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74DEB970-CF93-EE45-9939-D478660762AA}"/>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j-lt"/>
              </a:defRPr>
            </a:lvl1pPr>
          </a:lstStyle>
          <a:p>
            <a:r>
              <a:rPr lang="nl-NL"/>
              <a:t>Klik om stijl te bewerken</a:t>
            </a:r>
          </a:p>
        </p:txBody>
      </p:sp>
      <p:pic>
        <p:nvPicPr>
          <p:cNvPr id="4" name="Picture 3" descr="A close up of a logo&#10;&#10;Description automatically generated">
            <a:extLst>
              <a:ext uri="{FF2B5EF4-FFF2-40B4-BE49-F238E27FC236}">
                <a16:creationId xmlns:a16="http://schemas.microsoft.com/office/drawing/2014/main" id="{68A97073-EA4D-A24E-992C-7E78B48C797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265" t="8098" r="-2217" b="7971"/>
          <a:stretch/>
        </p:blipFill>
        <p:spPr>
          <a:xfrm>
            <a:off x="2927773" y="1085869"/>
            <a:ext cx="6163601" cy="507914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B31643C3-5203-BC48-A551-8299EECAF47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8063" t="42162" r="37883" b="39640"/>
          <a:stretch/>
        </p:blipFill>
        <p:spPr>
          <a:xfrm>
            <a:off x="416539" y="2192117"/>
            <a:ext cx="1649627" cy="1248034"/>
          </a:xfrm>
          <a:prstGeom prst="rect">
            <a:avLst/>
          </a:prstGeom>
        </p:spPr>
      </p:pic>
      <p:sp>
        <p:nvSpPr>
          <p:cNvPr id="2" name="Rechthoek 1">
            <a:extLst>
              <a:ext uri="{FF2B5EF4-FFF2-40B4-BE49-F238E27FC236}">
                <a16:creationId xmlns:a16="http://schemas.microsoft.com/office/drawing/2014/main" id="{9DF05821-F38B-9044-8059-918C1D7FE954}"/>
              </a:ext>
            </a:extLst>
          </p:cNvPr>
          <p:cNvSpPr/>
          <p:nvPr userDrawn="1"/>
        </p:nvSpPr>
        <p:spPr>
          <a:xfrm>
            <a:off x="514350" y="3206263"/>
            <a:ext cx="1424354" cy="11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0" name="Rechthoek 9">
            <a:extLst>
              <a:ext uri="{FF2B5EF4-FFF2-40B4-BE49-F238E27FC236}">
                <a16:creationId xmlns:a16="http://schemas.microsoft.com/office/drawing/2014/main" id="{84A2ADA7-9643-304A-A581-138B068D2125}"/>
              </a:ext>
            </a:extLst>
          </p:cNvPr>
          <p:cNvSpPr/>
          <p:nvPr userDrawn="1"/>
        </p:nvSpPr>
        <p:spPr>
          <a:xfrm>
            <a:off x="514350" y="2284227"/>
            <a:ext cx="1424354" cy="11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3" name="Rechthoek 12">
            <a:extLst>
              <a:ext uri="{FF2B5EF4-FFF2-40B4-BE49-F238E27FC236}">
                <a16:creationId xmlns:a16="http://schemas.microsoft.com/office/drawing/2014/main" id="{0386D986-2078-CD4F-9171-98250E2FAEFF}"/>
              </a:ext>
            </a:extLst>
          </p:cNvPr>
          <p:cNvSpPr/>
          <p:nvPr userDrawn="1"/>
        </p:nvSpPr>
        <p:spPr>
          <a:xfrm flipH="1">
            <a:off x="430526" y="2192117"/>
            <a:ext cx="150062" cy="1277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5" name="Rechthoek 14">
            <a:extLst>
              <a:ext uri="{FF2B5EF4-FFF2-40B4-BE49-F238E27FC236}">
                <a16:creationId xmlns:a16="http://schemas.microsoft.com/office/drawing/2014/main" id="{66C128C3-206A-6A42-B140-162A19C1D377}"/>
              </a:ext>
            </a:extLst>
          </p:cNvPr>
          <p:cNvSpPr/>
          <p:nvPr userDrawn="1"/>
        </p:nvSpPr>
        <p:spPr>
          <a:xfrm flipH="1">
            <a:off x="1806523" y="2192117"/>
            <a:ext cx="150062" cy="1277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Tree>
    <p:extLst>
      <p:ext uri="{BB962C8B-B14F-4D97-AF65-F5344CB8AC3E}">
        <p14:creationId xmlns:p14="http://schemas.microsoft.com/office/powerpoint/2010/main" val="2079197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el en grafiek">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74DEB970-CF93-EE45-9939-D478660762AA}"/>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j-lt"/>
              </a:defRPr>
            </a:lvl1pPr>
          </a:lstStyle>
          <a:p>
            <a:r>
              <a:rPr lang="nl-NL"/>
              <a:t>Klik om stijl te bewerken</a:t>
            </a:r>
          </a:p>
        </p:txBody>
      </p:sp>
      <p:pic>
        <p:nvPicPr>
          <p:cNvPr id="4" name="Picture 3" descr="A close up of a device&#10;&#10;Description automatically generated">
            <a:extLst>
              <a:ext uri="{FF2B5EF4-FFF2-40B4-BE49-F238E27FC236}">
                <a16:creationId xmlns:a16="http://schemas.microsoft.com/office/drawing/2014/main" id="{56B93803-023C-574D-8A0E-7DB2AA1D21C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626" t="17073" r="21422" b="20340"/>
          <a:stretch/>
        </p:blipFill>
        <p:spPr>
          <a:xfrm>
            <a:off x="2513491" y="1186794"/>
            <a:ext cx="4450514" cy="4890846"/>
          </a:xfrm>
          <a:prstGeom prst="rect">
            <a:avLst/>
          </a:prstGeom>
        </p:spPr>
      </p:pic>
    </p:spTree>
    <p:extLst>
      <p:ext uri="{BB962C8B-B14F-4D97-AF65-F5344CB8AC3E}">
        <p14:creationId xmlns:p14="http://schemas.microsoft.com/office/powerpoint/2010/main" val="2271672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el en grafiek">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74DEB970-CF93-EE45-9939-D478660762AA}"/>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j-lt"/>
              </a:defRPr>
            </a:lvl1pPr>
          </a:lstStyle>
          <a:p>
            <a:r>
              <a:rPr lang="nl-NL"/>
              <a:t>Klik om stijl te bewerken</a:t>
            </a:r>
          </a:p>
        </p:txBody>
      </p:sp>
      <p:pic>
        <p:nvPicPr>
          <p:cNvPr id="4" name="Picture 3" descr="A screenshot of a cell phone&#10;&#10;Description automatically generated">
            <a:extLst>
              <a:ext uri="{FF2B5EF4-FFF2-40B4-BE49-F238E27FC236}">
                <a16:creationId xmlns:a16="http://schemas.microsoft.com/office/drawing/2014/main" id="{E180C04C-58B0-F242-B6D9-E8D416C5A6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976" t="15347" r="30092" b="14999"/>
          <a:stretch/>
        </p:blipFill>
        <p:spPr>
          <a:xfrm>
            <a:off x="5363460" y="539434"/>
            <a:ext cx="3507707" cy="5566961"/>
          </a:xfrm>
          <a:prstGeom prst="rect">
            <a:avLst/>
          </a:prstGeom>
        </p:spPr>
      </p:pic>
      <p:sp>
        <p:nvSpPr>
          <p:cNvPr id="10" name="Tijdelijke aanduiding voor tekst 2">
            <a:extLst>
              <a:ext uri="{FF2B5EF4-FFF2-40B4-BE49-F238E27FC236}">
                <a16:creationId xmlns:a16="http://schemas.microsoft.com/office/drawing/2014/main" id="{A90036CA-57E0-E746-8071-BC88ABAF8797}"/>
              </a:ext>
            </a:extLst>
          </p:cNvPr>
          <p:cNvSpPr>
            <a:spLocks noGrp="1"/>
          </p:cNvSpPr>
          <p:nvPr>
            <p:ph type="body" sz="quarter" idx="15"/>
          </p:nvPr>
        </p:nvSpPr>
        <p:spPr>
          <a:xfrm>
            <a:off x="548878" y="2060576"/>
            <a:ext cx="3643217" cy="3267075"/>
          </a:xfrm>
          <a:prstGeom prst="rect">
            <a:avLst/>
          </a:prstGeom>
        </p:spPr>
        <p:txBody>
          <a:bodyPr lIns="0" tIns="0" rIns="0" bIns="0"/>
          <a:lstStyle>
            <a:lvl1pPr>
              <a:defRPr sz="1350" b="0" i="0">
                <a:latin typeface="+mn-lt"/>
                <a:ea typeface="Helvetica Neue" panose="02000503000000020004" pitchFamily="2" charset="0"/>
                <a:cs typeface="Helvetica Neue" panose="02000503000000020004" pitchFamily="2" charset="0"/>
              </a:defRPr>
            </a:lvl1pPr>
            <a:lvl2pPr>
              <a:defRPr sz="1350" b="0" i="0">
                <a:latin typeface="+mn-lt"/>
                <a:ea typeface="Helvetica Neue" panose="02000503000000020004" pitchFamily="2" charset="0"/>
                <a:cs typeface="Helvetica Neue" panose="02000503000000020004" pitchFamily="2" charset="0"/>
              </a:defRPr>
            </a:lvl2pPr>
            <a:lvl3pPr>
              <a:defRPr sz="1200" b="0" i="0">
                <a:latin typeface="+mn-lt"/>
                <a:ea typeface="Helvetica Neue" panose="02000503000000020004" pitchFamily="2" charset="0"/>
                <a:cs typeface="Helvetica Neue" panose="02000503000000020004" pitchFamily="2" charset="0"/>
              </a:defRPr>
            </a:lvl3pPr>
            <a:lvl4pPr>
              <a:defRPr sz="1200" b="0" i="0">
                <a:latin typeface="+mn-lt"/>
                <a:ea typeface="Helvetica Neue" panose="02000503000000020004" pitchFamily="2" charset="0"/>
                <a:cs typeface="Helvetica Neue" panose="02000503000000020004" pitchFamily="2" charset="0"/>
              </a:defRPr>
            </a:lvl4pPr>
            <a:lvl5pPr>
              <a:defRPr sz="1050" b="0" i="0">
                <a:latin typeface="+mn-lt"/>
                <a:ea typeface="Helvetica Neue" panose="02000503000000020004" pitchFamily="2" charset="0"/>
                <a:cs typeface="Helvetica Neue" panose="0200050300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512981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itel en grafiek">
    <p:spTree>
      <p:nvGrpSpPr>
        <p:cNvPr id="1" name=""/>
        <p:cNvGrpSpPr/>
        <p:nvPr/>
      </p:nvGrpSpPr>
      <p:grpSpPr>
        <a:xfrm>
          <a:off x="0" y="0"/>
          <a:ext cx="0" cy="0"/>
          <a:chOff x="0" y="0"/>
          <a:chExt cx="0" cy="0"/>
        </a:xfrm>
      </p:grpSpPr>
      <p:sp>
        <p:nvSpPr>
          <p:cNvPr id="12" name="Tijdelijke aanduiding voor tekst 10">
            <a:extLst>
              <a:ext uri="{FF2B5EF4-FFF2-40B4-BE49-F238E27FC236}">
                <a16:creationId xmlns:a16="http://schemas.microsoft.com/office/drawing/2014/main" id="{107B8D2E-CD16-D14A-9C44-53BCE76B83FE}"/>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75" b="0" i="0">
                <a:solidFill>
                  <a:schemeClr val="tx1">
                    <a:lumMod val="75000"/>
                    <a:lumOff val="25000"/>
                  </a:schemeClr>
                </a:solidFill>
                <a:latin typeface="Helvetica Light" panose="020B0403020202020204" pitchFamily="34" charset="0"/>
                <a:ea typeface="Helvetica Neue" panose="02000503000000020004" pitchFamily="2" charset="0"/>
                <a:cs typeface="Helvetica Neue" panose="02000503000000020004" pitchFamily="2" charset="0"/>
              </a:defRPr>
            </a:lvl1pPr>
          </a:lstStyle>
          <a:p>
            <a:pPr lvl="0"/>
            <a:r>
              <a:rPr lang="nl-NL" err="1"/>
              <a:t>Dianummer</a:t>
            </a:r>
            <a:endParaRPr lang="nl-NL"/>
          </a:p>
        </p:txBody>
      </p:sp>
      <p:sp>
        <p:nvSpPr>
          <p:cNvPr id="8" name="Titel 3">
            <a:extLst>
              <a:ext uri="{FF2B5EF4-FFF2-40B4-BE49-F238E27FC236}">
                <a16:creationId xmlns:a16="http://schemas.microsoft.com/office/drawing/2014/main" id="{74DEB970-CF93-EE45-9939-D478660762AA}"/>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j-lt"/>
              </a:defRPr>
            </a:lvl1pPr>
          </a:lstStyle>
          <a:p>
            <a:r>
              <a:rPr lang="nl-NL"/>
              <a:t>Klik om stijl te bewerken</a:t>
            </a:r>
          </a:p>
        </p:txBody>
      </p:sp>
      <p:sp>
        <p:nvSpPr>
          <p:cNvPr id="15" name="Tijdelijke aanduiding voor tekst 2">
            <a:extLst>
              <a:ext uri="{FF2B5EF4-FFF2-40B4-BE49-F238E27FC236}">
                <a16:creationId xmlns:a16="http://schemas.microsoft.com/office/drawing/2014/main" id="{AB27A4F9-69BF-DE4C-9313-FA63CE23C4BC}"/>
              </a:ext>
            </a:extLst>
          </p:cNvPr>
          <p:cNvSpPr>
            <a:spLocks noGrp="1"/>
          </p:cNvSpPr>
          <p:nvPr>
            <p:ph type="body" sz="quarter" idx="15"/>
          </p:nvPr>
        </p:nvSpPr>
        <p:spPr>
          <a:xfrm>
            <a:off x="548879" y="1084997"/>
            <a:ext cx="3643217" cy="3267075"/>
          </a:xfrm>
          <a:prstGeom prst="rect">
            <a:avLst/>
          </a:prstGeom>
        </p:spPr>
        <p:txBody>
          <a:bodyPr lIns="0" tIns="0" rIns="0" bIns="0"/>
          <a:lstStyle>
            <a:lvl1pPr>
              <a:defRPr sz="1500" b="0" i="0">
                <a:latin typeface="Helvetica Light" panose="020B0403020202020204" pitchFamily="34" charset="0"/>
                <a:ea typeface="Helvetica Neue" panose="02000503000000020004" pitchFamily="2" charset="0"/>
                <a:cs typeface="Helvetica Neue" panose="02000503000000020004" pitchFamily="2" charset="0"/>
              </a:defRPr>
            </a:lvl1pPr>
            <a:lvl2pPr>
              <a:defRPr b="0" i="0">
                <a:latin typeface="Helvetica Light" panose="020B0403020202020204" pitchFamily="34" charset="0"/>
                <a:ea typeface="Helvetica Neue" panose="02000503000000020004" pitchFamily="2" charset="0"/>
                <a:cs typeface="Helvetica Neue" panose="02000503000000020004" pitchFamily="2" charset="0"/>
              </a:defRPr>
            </a:lvl2pPr>
            <a:lvl3pPr>
              <a:defRPr b="0" i="0">
                <a:latin typeface="Helvetica Light" panose="020B0403020202020204" pitchFamily="34" charset="0"/>
                <a:ea typeface="Helvetica Neue" panose="02000503000000020004" pitchFamily="2" charset="0"/>
                <a:cs typeface="Helvetica Neue" panose="02000503000000020004" pitchFamily="2" charset="0"/>
              </a:defRPr>
            </a:lvl3pPr>
            <a:lvl4pPr>
              <a:defRPr b="0" i="0">
                <a:latin typeface="Helvetica Light" panose="020B0403020202020204" pitchFamily="34" charset="0"/>
                <a:ea typeface="Helvetica Neue" panose="02000503000000020004" pitchFamily="2" charset="0"/>
                <a:cs typeface="Helvetica Neue" panose="02000503000000020004" pitchFamily="2" charset="0"/>
              </a:defRPr>
            </a:lvl4pPr>
            <a:lvl5pPr>
              <a:defRPr b="0" i="0">
                <a:latin typeface="Helvetica Light" panose="020B0403020202020204" pitchFamily="34" charset="0"/>
                <a:ea typeface="Helvetica Neue" panose="02000503000000020004" pitchFamily="2" charset="0"/>
                <a:cs typeface="Helvetica Neue" panose="0200050300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4" name="Afbeelding 3">
            <a:extLst>
              <a:ext uri="{FF2B5EF4-FFF2-40B4-BE49-F238E27FC236}">
                <a16:creationId xmlns:a16="http://schemas.microsoft.com/office/drawing/2014/main" id="{9C8ACACC-A318-404D-BE18-CC984C1C93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756" t="32683" r="1049" b="34239"/>
          <a:stretch/>
        </p:blipFill>
        <p:spPr>
          <a:xfrm>
            <a:off x="443262" y="3540433"/>
            <a:ext cx="7992317" cy="2476449"/>
          </a:xfrm>
          <a:prstGeom prst="rect">
            <a:avLst/>
          </a:prstGeom>
        </p:spPr>
      </p:pic>
    </p:spTree>
    <p:extLst>
      <p:ext uri="{BB962C8B-B14F-4D97-AF65-F5344CB8AC3E}">
        <p14:creationId xmlns:p14="http://schemas.microsoft.com/office/powerpoint/2010/main" val="2960543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chterpagina">
    <p:bg>
      <p:bgPr>
        <a:solidFill>
          <a:schemeClr val="tx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DEEE5D85-6680-BC4A-8DB8-AC60A431D468}"/>
              </a:ext>
            </a:extLst>
          </p:cNvPr>
          <p:cNvSpPr/>
          <p:nvPr userDrawn="1"/>
        </p:nvSpPr>
        <p:spPr>
          <a:xfrm>
            <a:off x="1" y="0"/>
            <a:ext cx="4571999" cy="6858000"/>
          </a:xfrm>
          <a:prstGeom prst="rect">
            <a:avLst/>
          </a:prstGeom>
          <a:solidFill>
            <a:srgbClr val="29A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chemeClr val="bg1"/>
              </a:solidFill>
              <a:highlight>
                <a:srgbClr val="FFFF00"/>
              </a:highlight>
              <a:latin typeface="+mn-lt"/>
            </a:endParaRPr>
          </a:p>
        </p:txBody>
      </p:sp>
      <p:sp>
        <p:nvSpPr>
          <p:cNvPr id="7" name="Tijdelijke aanduiding voor afbeelding 8">
            <a:extLst>
              <a:ext uri="{FF2B5EF4-FFF2-40B4-BE49-F238E27FC236}">
                <a16:creationId xmlns:a16="http://schemas.microsoft.com/office/drawing/2014/main" id="{1D7A05BC-34AD-2D47-8747-7D2225284950}"/>
              </a:ext>
            </a:extLst>
          </p:cNvPr>
          <p:cNvSpPr>
            <a:spLocks noGrp="1"/>
          </p:cNvSpPr>
          <p:nvPr>
            <p:ph type="pic" sz="quarter" idx="10"/>
          </p:nvPr>
        </p:nvSpPr>
        <p:spPr>
          <a:xfrm>
            <a:off x="4572000" y="0"/>
            <a:ext cx="4572000" cy="6858000"/>
          </a:xfrm>
          <a:prstGeom prst="rect">
            <a:avLst/>
          </a:prstGeom>
        </p:spPr>
        <p:txBody>
          <a:bodyPr/>
          <a:lstStyle>
            <a:lvl1pPr marL="0" indent="0" algn="ctr">
              <a:buNone/>
              <a:defRPr sz="900">
                <a:solidFill>
                  <a:srgbClr val="01689B"/>
                </a:solidFill>
                <a:latin typeface="+mn-lt"/>
                <a:ea typeface="Helvetica Neue" panose="02000503000000020004" pitchFamily="2" charset="0"/>
                <a:cs typeface="Helvetica Neue" panose="02000503000000020004" pitchFamily="2" charset="0"/>
              </a:defRPr>
            </a:lvl1pPr>
          </a:lstStyle>
          <a:p>
            <a:r>
              <a:rPr lang="nl-NL"/>
              <a:t>Klik op het pictogram als u een afbeelding wilt toevoegen</a:t>
            </a:r>
          </a:p>
        </p:txBody>
      </p:sp>
      <p:sp>
        <p:nvSpPr>
          <p:cNvPr id="9" name="Titel 1">
            <a:extLst>
              <a:ext uri="{FF2B5EF4-FFF2-40B4-BE49-F238E27FC236}">
                <a16:creationId xmlns:a16="http://schemas.microsoft.com/office/drawing/2014/main" id="{3ABE90E7-B264-0344-8A3D-6C85C4415845}"/>
              </a:ext>
            </a:extLst>
          </p:cNvPr>
          <p:cNvSpPr txBox="1">
            <a:spLocks/>
          </p:cNvSpPr>
          <p:nvPr userDrawn="1"/>
        </p:nvSpPr>
        <p:spPr>
          <a:xfrm>
            <a:off x="465695" y="1065628"/>
            <a:ext cx="3753000" cy="2155025"/>
          </a:xfrm>
          <a:prstGeom prst="rect">
            <a:avLst/>
          </a:prstGeom>
        </p:spPr>
        <p:txBody>
          <a:bodyPr tIns="67500" bIns="67500" anchor="b">
            <a:normAutofit/>
          </a:bodyPr>
          <a:lstStyle>
            <a:lvl1pPr algn="l" defTabSz="914400" rtl="0" eaLnBrk="1" latinLnBrk="0" hangingPunct="1">
              <a:lnSpc>
                <a:spcPct val="90000"/>
              </a:lnSpc>
              <a:spcBef>
                <a:spcPct val="0"/>
              </a:spcBef>
              <a:buNone/>
              <a:defRPr sz="4000" b="0" kern="1200" baseline="0">
                <a:solidFill>
                  <a:srgbClr val="173498"/>
                </a:solidFill>
                <a:latin typeface="Helvetica" pitchFamily="2" charset="0"/>
                <a:ea typeface="+mj-ea"/>
                <a:cs typeface="+mj-cs"/>
              </a:defRPr>
            </a:lvl1pPr>
          </a:lstStyle>
          <a:p>
            <a:endParaRPr lang="nl-NL" sz="3000" b="0" i="0">
              <a:solidFill>
                <a:schemeClr val="tx1"/>
              </a:solidFill>
              <a:latin typeface="+mn-lt"/>
            </a:endParaRPr>
          </a:p>
        </p:txBody>
      </p:sp>
      <p:sp>
        <p:nvSpPr>
          <p:cNvPr id="2" name="Tekstvak 1">
            <a:extLst>
              <a:ext uri="{FF2B5EF4-FFF2-40B4-BE49-F238E27FC236}">
                <a16:creationId xmlns:a16="http://schemas.microsoft.com/office/drawing/2014/main" id="{06A32EE6-4DD2-1A48-9714-CFDE09A2D092}"/>
              </a:ext>
            </a:extLst>
          </p:cNvPr>
          <p:cNvSpPr txBox="1"/>
          <p:nvPr userDrawn="1"/>
        </p:nvSpPr>
        <p:spPr>
          <a:xfrm>
            <a:off x="475726" y="1418273"/>
            <a:ext cx="2610374" cy="415498"/>
          </a:xfrm>
          <a:prstGeom prst="rect">
            <a:avLst/>
          </a:prstGeom>
          <a:noFill/>
        </p:spPr>
        <p:txBody>
          <a:bodyPr wrap="square" rtlCol="0">
            <a:spAutoFit/>
          </a:bodyPr>
          <a:lstStyle/>
          <a:p>
            <a:r>
              <a:rPr lang="nl-NL" sz="2100" b="0" i="0">
                <a:solidFill>
                  <a:srgbClr val="233881"/>
                </a:solidFill>
                <a:latin typeface="+mn-lt"/>
                <a:ea typeface="Helvetica Neue" panose="02000503000000020004" pitchFamily="2" charset="0"/>
                <a:cs typeface="Helvetica Neue" panose="02000503000000020004" pitchFamily="2" charset="0"/>
              </a:rPr>
              <a:t>Vragen?</a:t>
            </a:r>
            <a:endParaRPr lang="nl-NL" sz="2100">
              <a:solidFill>
                <a:srgbClr val="233881"/>
              </a:solidFill>
              <a:latin typeface="+mn-lt"/>
              <a:ea typeface="Helvetica Neue" panose="02000503000000020004" pitchFamily="2" charset="0"/>
              <a:cs typeface="Helvetica Neue" panose="02000503000000020004" pitchFamily="2" charset="0"/>
            </a:endParaRPr>
          </a:p>
        </p:txBody>
      </p:sp>
      <p:sp>
        <p:nvSpPr>
          <p:cNvPr id="10" name="Tijdelijke aanduiding voor tekst 5">
            <a:extLst>
              <a:ext uri="{FF2B5EF4-FFF2-40B4-BE49-F238E27FC236}">
                <a16:creationId xmlns:a16="http://schemas.microsoft.com/office/drawing/2014/main" id="{B58BE81F-7B86-D644-8662-D93D6130FB52}"/>
              </a:ext>
            </a:extLst>
          </p:cNvPr>
          <p:cNvSpPr>
            <a:spLocks noGrp="1"/>
          </p:cNvSpPr>
          <p:nvPr>
            <p:ph type="body" sz="quarter" idx="16"/>
          </p:nvPr>
        </p:nvSpPr>
        <p:spPr>
          <a:xfrm>
            <a:off x="548878" y="6221414"/>
            <a:ext cx="4023122" cy="636587"/>
          </a:xfrm>
          <a:prstGeom prst="rect">
            <a:avLst/>
          </a:prstGeom>
        </p:spPr>
        <p:txBody>
          <a:bodyPr lIns="0" tIns="0" rIns="0" bIns="0" anchor="ctr" anchorCtr="0"/>
          <a:lstStyle>
            <a:lvl1pPr marL="0" indent="0">
              <a:buNone/>
              <a:defRPr sz="600">
                <a:solidFill>
                  <a:schemeClr val="tx1">
                    <a:lumMod val="75000"/>
                    <a:lumOff val="25000"/>
                  </a:schemeClr>
                </a:solidFill>
                <a:latin typeface="+mn-lt"/>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D02DAC2-83AA-B941-B7C6-6FA312227E65}"/>
              </a:ext>
            </a:extLst>
          </p:cNvPr>
          <p:cNvSpPr>
            <a:spLocks noGrp="1"/>
          </p:cNvSpPr>
          <p:nvPr>
            <p:ph type="body" sz="quarter" idx="17" hasCustomPrompt="1"/>
          </p:nvPr>
        </p:nvSpPr>
        <p:spPr>
          <a:xfrm>
            <a:off x="548879" y="2060575"/>
            <a:ext cx="3780234" cy="2098800"/>
          </a:xfrm>
          <a:prstGeom prst="rect">
            <a:avLst/>
          </a:prstGeom>
        </p:spPr>
        <p:txBody>
          <a:bodyPr lIns="0" tIns="0" rIns="0" bIns="0"/>
          <a:lstStyle>
            <a:lvl1pPr marL="0" indent="0">
              <a:buNone/>
              <a:defRPr sz="1500" b="0" i="0">
                <a:solidFill>
                  <a:schemeClr val="tx1"/>
                </a:solidFill>
                <a:latin typeface="+mn-lt"/>
              </a:defRPr>
            </a:lvl1pPr>
          </a:lstStyle>
          <a:p>
            <a:pPr lvl="0"/>
            <a:r>
              <a:rPr lang="nl-NL"/>
              <a:t>Klikken om tekst toe te voegen</a:t>
            </a:r>
          </a:p>
        </p:txBody>
      </p:sp>
    </p:spTree>
    <p:extLst>
      <p:ext uri="{BB962C8B-B14F-4D97-AF65-F5344CB8AC3E}">
        <p14:creationId xmlns:p14="http://schemas.microsoft.com/office/powerpoint/2010/main" val="34033771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727" userDrawn="1">
          <p15:clr>
            <a:srgbClr val="FBAE40"/>
          </p15:clr>
        </p15:guide>
        <p15:guide id="2" pos="303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52F4BC-C06D-5E48-8D0A-A5C47946D712}" type="datetimeFigureOut">
              <a:rPr lang="en-US" smtClean="0"/>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2DA275-D5E7-0749-BBAA-3BDE312A678B}" type="slidenum">
              <a:rPr lang="en-US" smtClean="0"/>
              <a:t>‹#›</a:t>
            </a:fld>
            <a:endParaRPr lang="en-US"/>
          </a:p>
        </p:txBody>
      </p:sp>
    </p:spTree>
    <p:extLst>
      <p:ext uri="{BB962C8B-B14F-4D97-AF65-F5344CB8AC3E}">
        <p14:creationId xmlns:p14="http://schemas.microsoft.com/office/powerpoint/2010/main" val="4088429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nl-NL"/>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F852F4BC-C06D-5E48-8D0A-A5C47946D712}"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DA275-D5E7-0749-BBAA-3BDE312A678B}" type="slidenum">
              <a:rPr lang="en-US" smtClean="0"/>
              <a:t>‹#›</a:t>
            </a:fld>
            <a:endParaRPr lang="en-US"/>
          </a:p>
        </p:txBody>
      </p:sp>
    </p:spTree>
    <p:extLst>
      <p:ext uri="{BB962C8B-B14F-4D97-AF65-F5344CB8AC3E}">
        <p14:creationId xmlns:p14="http://schemas.microsoft.com/office/powerpoint/2010/main" val="1448028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nl-N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F852F4BC-C06D-5E48-8D0A-A5C47946D712}"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DA275-D5E7-0749-BBAA-3BDE312A678B}" type="slidenum">
              <a:rPr lang="en-US" smtClean="0"/>
              <a:t>‹#›</a:t>
            </a:fld>
            <a:endParaRPr lang="en-US"/>
          </a:p>
        </p:txBody>
      </p:sp>
    </p:spTree>
    <p:extLst>
      <p:ext uri="{BB962C8B-B14F-4D97-AF65-F5344CB8AC3E}">
        <p14:creationId xmlns:p14="http://schemas.microsoft.com/office/powerpoint/2010/main" val="22115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4.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nl-NL"/>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52F4BC-C06D-5E48-8D0A-A5C47946D712}" type="datetimeFigureOut">
              <a:rPr lang="en-US" smtClean="0"/>
              <a:t>1/20/2025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DA275-D5E7-0749-BBAA-3BDE312A678B}" type="slidenum">
              <a:rPr lang="en-US" smtClean="0"/>
              <a:t>‹#›</a:t>
            </a:fld>
            <a:endParaRPr lang="en-US"/>
          </a:p>
        </p:txBody>
      </p:sp>
    </p:spTree>
    <p:extLst>
      <p:ext uri="{BB962C8B-B14F-4D97-AF65-F5344CB8AC3E}">
        <p14:creationId xmlns:p14="http://schemas.microsoft.com/office/powerpoint/2010/main" val="1868746017"/>
      </p:ext>
    </p:extLst>
  </p:cSld>
  <p:clrMap bg1="lt1" tx1="dk1" bg2="lt2" tx2="dk2" accent1="accent1" accent2="accent2" accent3="accent3" accent4="accent4" accent5="accent5" accent6="accent6" hlink="hlink" folHlink="folHlink"/>
  <p:sldLayoutIdLst>
    <p:sldLayoutId id="2147483649" r:id="rId1"/>
    <p:sldLayoutId id="2147483924" r:id="rId2"/>
    <p:sldLayoutId id="2147483651" r:id="rId3"/>
    <p:sldLayoutId id="2147483652" r:id="rId4"/>
    <p:sldLayoutId id="2147483653" r:id="rId5"/>
    <p:sldLayoutId id="2147483654" r:id="rId6"/>
    <p:sldLayoutId id="2147483928" r:id="rId7"/>
    <p:sldLayoutId id="2147483656" r:id="rId8"/>
    <p:sldLayoutId id="2147483657" r:id="rId9"/>
    <p:sldLayoutId id="2147483658" r:id="rId10"/>
    <p:sldLayoutId id="214748392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
Tweede niveau
Derde niveau
Vierde niveau
Vijfde niveau</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31">
                <a:solidFill>
                  <a:schemeClr val="tx1">
                    <a:tint val="75000"/>
                  </a:schemeClr>
                </a:solidFill>
              </a:defRPr>
            </a:lvl1pPr>
          </a:lstStyle>
          <a:p>
            <a:fld id="{E3F02868-8D19-DB4A-BB59-5C51346FC371}" type="datetimeFigureOut">
              <a:rPr lang="nl-NL" smtClean="0"/>
              <a:t>20-1-2025</a:t>
            </a:fld>
            <a:endParaRPr lang="nl-NL"/>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131">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31">
                <a:solidFill>
                  <a:schemeClr val="tx1">
                    <a:tint val="75000"/>
                  </a:schemeClr>
                </a:solidFill>
              </a:defRPr>
            </a:lvl1pPr>
          </a:lstStyle>
          <a:p>
            <a:fld id="{5F462E71-1951-4047-AAC3-D30F13521079}" type="slidenum">
              <a:rPr lang="nl-NL" smtClean="0"/>
              <a:t>‹#›</a:t>
            </a:fld>
            <a:endParaRPr lang="nl-NL"/>
          </a:p>
        </p:txBody>
      </p:sp>
    </p:spTree>
    <p:extLst>
      <p:ext uri="{BB962C8B-B14F-4D97-AF65-F5344CB8AC3E}">
        <p14:creationId xmlns:p14="http://schemas.microsoft.com/office/powerpoint/2010/main" val="1723785139"/>
      </p:ext>
    </p:extLst>
  </p:cSld>
  <p:clrMap bg1="lt1" tx1="dk1" bg2="lt2" tx2="dk2" accent1="accent1" accent2="accent2" accent3="accent3" accent4="accent4" accent5="accent5" accent6="accent6" hlink="hlink" folHlink="folHlink"/>
  <p:sldLayoutIdLst>
    <p:sldLayoutId id="2147483697" r:id="rId1"/>
    <p:sldLayoutId id="2147483919"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21" r:id="rId12"/>
  </p:sldLayoutIdLst>
  <p:txStyles>
    <p:titleStyle>
      <a:lvl1pPr algn="l" defTabSz="861993" rtl="0" eaLnBrk="1" latinLnBrk="0" hangingPunct="1">
        <a:lnSpc>
          <a:spcPct val="90000"/>
        </a:lnSpc>
        <a:spcBef>
          <a:spcPct val="0"/>
        </a:spcBef>
        <a:buNone/>
        <a:defRPr sz="4148" kern="1200">
          <a:solidFill>
            <a:schemeClr val="tx1"/>
          </a:solidFill>
          <a:latin typeface="+mj-lt"/>
          <a:ea typeface="+mj-ea"/>
          <a:cs typeface="+mj-cs"/>
        </a:defRPr>
      </a:lvl1pPr>
    </p:titleStyle>
    <p:bodyStyle>
      <a:lvl1pPr marL="215498" indent="-215498" algn="l" defTabSz="861993" rtl="0" eaLnBrk="1" latinLnBrk="0" hangingPunct="1">
        <a:lnSpc>
          <a:spcPct val="90000"/>
        </a:lnSpc>
        <a:spcBef>
          <a:spcPts val="942"/>
        </a:spcBef>
        <a:buFont typeface="Arial" panose="020B0604020202020204" pitchFamily="34" charset="0"/>
        <a:buChar char="•"/>
        <a:defRPr sz="2639" kern="1200">
          <a:solidFill>
            <a:schemeClr val="tx1"/>
          </a:solidFill>
          <a:latin typeface="+mn-lt"/>
          <a:ea typeface="+mn-ea"/>
          <a:cs typeface="+mn-cs"/>
        </a:defRPr>
      </a:lvl1pPr>
      <a:lvl2pPr marL="646494" indent="-215498" algn="l" defTabSz="861993" rtl="0" eaLnBrk="1" latinLnBrk="0" hangingPunct="1">
        <a:lnSpc>
          <a:spcPct val="90000"/>
        </a:lnSpc>
        <a:spcBef>
          <a:spcPts val="471"/>
        </a:spcBef>
        <a:buFont typeface="Arial" panose="020B0604020202020204" pitchFamily="34" charset="0"/>
        <a:buChar char="•"/>
        <a:defRPr sz="2263" kern="1200">
          <a:solidFill>
            <a:schemeClr val="tx1"/>
          </a:solidFill>
          <a:latin typeface="+mn-lt"/>
          <a:ea typeface="+mn-ea"/>
          <a:cs typeface="+mn-cs"/>
        </a:defRPr>
      </a:lvl2pPr>
      <a:lvl3pPr marL="1077491" indent="-215498" algn="l" defTabSz="861993" rtl="0" eaLnBrk="1" latinLnBrk="0" hangingPunct="1">
        <a:lnSpc>
          <a:spcPct val="90000"/>
        </a:lnSpc>
        <a:spcBef>
          <a:spcPts val="471"/>
        </a:spcBef>
        <a:buFont typeface="Arial" panose="020B0604020202020204" pitchFamily="34" charset="0"/>
        <a:buChar char="•"/>
        <a:defRPr sz="1886" kern="1200">
          <a:solidFill>
            <a:schemeClr val="tx1"/>
          </a:solidFill>
          <a:latin typeface="+mn-lt"/>
          <a:ea typeface="+mn-ea"/>
          <a:cs typeface="+mn-cs"/>
        </a:defRPr>
      </a:lvl3pPr>
      <a:lvl4pPr marL="150848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4pPr>
      <a:lvl5pPr marL="193948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5pPr>
      <a:lvl6pPr marL="2370481"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6pPr>
      <a:lvl7pPr marL="280147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7pPr>
      <a:lvl8pPr marL="323247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8pPr>
      <a:lvl9pPr marL="3663470"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9pPr>
    </p:bodyStyle>
    <p:otherStyle>
      <a:defPPr>
        <a:defRPr lang="en-US"/>
      </a:defPPr>
      <a:lvl1pPr marL="0" algn="l" defTabSz="861993" rtl="0" eaLnBrk="1" latinLnBrk="0" hangingPunct="1">
        <a:defRPr sz="1697" kern="1200">
          <a:solidFill>
            <a:schemeClr val="tx1"/>
          </a:solidFill>
          <a:latin typeface="+mn-lt"/>
          <a:ea typeface="+mn-ea"/>
          <a:cs typeface="+mn-cs"/>
        </a:defRPr>
      </a:lvl1pPr>
      <a:lvl2pPr marL="430997" algn="l" defTabSz="861993" rtl="0" eaLnBrk="1" latinLnBrk="0" hangingPunct="1">
        <a:defRPr sz="1697" kern="1200">
          <a:solidFill>
            <a:schemeClr val="tx1"/>
          </a:solidFill>
          <a:latin typeface="+mn-lt"/>
          <a:ea typeface="+mn-ea"/>
          <a:cs typeface="+mn-cs"/>
        </a:defRPr>
      </a:lvl2pPr>
      <a:lvl3pPr marL="861993" algn="l" defTabSz="861993" rtl="0" eaLnBrk="1" latinLnBrk="0" hangingPunct="1">
        <a:defRPr sz="1697" kern="1200">
          <a:solidFill>
            <a:schemeClr val="tx1"/>
          </a:solidFill>
          <a:latin typeface="+mn-lt"/>
          <a:ea typeface="+mn-ea"/>
          <a:cs typeface="+mn-cs"/>
        </a:defRPr>
      </a:lvl3pPr>
      <a:lvl4pPr marL="1292990" algn="l" defTabSz="861993" rtl="0" eaLnBrk="1" latinLnBrk="0" hangingPunct="1">
        <a:defRPr sz="1697" kern="1200">
          <a:solidFill>
            <a:schemeClr val="tx1"/>
          </a:solidFill>
          <a:latin typeface="+mn-lt"/>
          <a:ea typeface="+mn-ea"/>
          <a:cs typeface="+mn-cs"/>
        </a:defRPr>
      </a:lvl4pPr>
      <a:lvl5pPr marL="1723986" algn="l" defTabSz="861993" rtl="0" eaLnBrk="1" latinLnBrk="0" hangingPunct="1">
        <a:defRPr sz="1697" kern="1200">
          <a:solidFill>
            <a:schemeClr val="tx1"/>
          </a:solidFill>
          <a:latin typeface="+mn-lt"/>
          <a:ea typeface="+mn-ea"/>
          <a:cs typeface="+mn-cs"/>
        </a:defRPr>
      </a:lvl5pPr>
      <a:lvl6pPr marL="2154983" algn="l" defTabSz="861993" rtl="0" eaLnBrk="1" latinLnBrk="0" hangingPunct="1">
        <a:defRPr sz="1697" kern="1200">
          <a:solidFill>
            <a:schemeClr val="tx1"/>
          </a:solidFill>
          <a:latin typeface="+mn-lt"/>
          <a:ea typeface="+mn-ea"/>
          <a:cs typeface="+mn-cs"/>
        </a:defRPr>
      </a:lvl6pPr>
      <a:lvl7pPr marL="2585979" algn="l" defTabSz="861993" rtl="0" eaLnBrk="1" latinLnBrk="0" hangingPunct="1">
        <a:defRPr sz="1697" kern="1200">
          <a:solidFill>
            <a:schemeClr val="tx1"/>
          </a:solidFill>
          <a:latin typeface="+mn-lt"/>
          <a:ea typeface="+mn-ea"/>
          <a:cs typeface="+mn-cs"/>
        </a:defRPr>
      </a:lvl7pPr>
      <a:lvl8pPr marL="3016975" algn="l" defTabSz="861993" rtl="0" eaLnBrk="1" latinLnBrk="0" hangingPunct="1">
        <a:defRPr sz="1697" kern="1200">
          <a:solidFill>
            <a:schemeClr val="tx1"/>
          </a:solidFill>
          <a:latin typeface="+mn-lt"/>
          <a:ea typeface="+mn-ea"/>
          <a:cs typeface="+mn-cs"/>
        </a:defRPr>
      </a:lvl8pPr>
      <a:lvl9pPr marL="3447971" algn="l" defTabSz="861993" rtl="0" eaLnBrk="1" latinLnBrk="0" hangingPunct="1">
        <a:defRPr sz="16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Achtergrond">
            <a:extLst>
              <a:ext uri="{FF2B5EF4-FFF2-40B4-BE49-F238E27FC236}">
                <a16:creationId xmlns:a16="http://schemas.microsoft.com/office/drawing/2014/main" id="{0256D957-87E9-475C-8B9B-111A0F30FB50}"/>
              </a:ext>
            </a:extLst>
          </p:cNvPr>
          <p:cNvSpPr/>
          <p:nvPr userDrawn="1"/>
        </p:nvSpPr>
        <p:spPr>
          <a:xfrm>
            <a:off x="0" y="0"/>
            <a:ext cx="1215000" cy="6858000"/>
          </a:xfrm>
          <a:prstGeom prst="rect">
            <a:avLst/>
          </a:prstGeom>
          <a:gradFill flip="none" rotWithShape="1">
            <a:gsLst>
              <a:gs pos="0">
                <a:srgbClr val="B3D6EC"/>
              </a:gs>
              <a:gs pos="39000">
                <a:srgbClr val="D8E6F0"/>
              </a:gs>
              <a:gs pos="100000">
                <a:srgbClr val="FFFFFF"/>
              </a:gs>
            </a:gsLst>
            <a:path path="circle">
              <a:fillToRect r="100000" b="100000"/>
            </a:path>
            <a:tileRect l="-100000" t="-100000"/>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a:ln>
                <a:noFill/>
              </a:ln>
              <a:solidFill>
                <a:srgbClr val="FFFFFF"/>
              </a:solidFill>
              <a:effectLst/>
              <a:uLnTx/>
              <a:uFillTx/>
              <a:latin typeface="Montserrat"/>
              <a:ea typeface="+mn-ea"/>
              <a:cs typeface="+mn-cs"/>
            </a:endParaRPr>
          </a:p>
        </p:txBody>
      </p:sp>
      <p:pic>
        <p:nvPicPr>
          <p:cNvPr id="4" name="Logo">
            <a:extLst>
              <a:ext uri="{FF2B5EF4-FFF2-40B4-BE49-F238E27FC236}">
                <a16:creationId xmlns:a16="http://schemas.microsoft.com/office/drawing/2014/main" id="{F639925F-AF07-3C47-AD81-81AC91B33323}"/>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48501" y="6202800"/>
            <a:ext cx="675083" cy="429024"/>
          </a:xfrm>
          <a:prstGeom prst="rect">
            <a:avLst/>
          </a:prstGeom>
        </p:spPr>
      </p:pic>
      <p:sp>
        <p:nvSpPr>
          <p:cNvPr id="2" name="Tijdelijke aanduiding voor tekst 1">
            <a:extLst>
              <a:ext uri="{FF2B5EF4-FFF2-40B4-BE49-F238E27FC236}">
                <a16:creationId xmlns:a16="http://schemas.microsoft.com/office/drawing/2014/main" id="{248DC77B-989F-4B93-9B27-BBD3180D6A8C}"/>
              </a:ext>
            </a:extLst>
          </p:cNvPr>
          <p:cNvSpPr>
            <a:spLocks noGrp="1"/>
          </p:cNvSpPr>
          <p:nvPr>
            <p:ph type="body" idx="1"/>
          </p:nvPr>
        </p:nvSpPr>
        <p:spPr>
          <a:xfrm>
            <a:off x="1728000" y="1892875"/>
            <a:ext cx="6903900" cy="4107300"/>
          </a:xfrm>
          <a:prstGeom prst="rect">
            <a:avLst/>
          </a:prstGeom>
        </p:spPr>
        <p:txBody>
          <a:bodyPr vert="horz" lIns="0" tIns="0" rIns="0" bIns="0" rtlCol="0">
            <a:normAutofit/>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3" name="Tijdelijke aanduiding voor titel 2">
            <a:extLst>
              <a:ext uri="{FF2B5EF4-FFF2-40B4-BE49-F238E27FC236}">
                <a16:creationId xmlns:a16="http://schemas.microsoft.com/office/drawing/2014/main" id="{CB2EBE92-F24F-4825-BD6A-E287AD34E891}"/>
              </a:ext>
            </a:extLst>
          </p:cNvPr>
          <p:cNvSpPr>
            <a:spLocks noGrp="1"/>
          </p:cNvSpPr>
          <p:nvPr>
            <p:ph type="title"/>
          </p:nvPr>
        </p:nvSpPr>
        <p:spPr>
          <a:xfrm>
            <a:off x="1728000" y="664725"/>
            <a:ext cx="6903900" cy="775597"/>
          </a:xfrm>
          <a:prstGeom prst="rect">
            <a:avLst/>
          </a:prstGeom>
        </p:spPr>
        <p:txBody>
          <a:bodyPr vert="horz" lIns="0" tIns="0" rIns="0" bIns="0" rtlCol="0" anchor="t" anchorCtr="0">
            <a:noAutofit/>
          </a:bodyPr>
          <a:lstStyle/>
          <a:p>
            <a:r>
              <a:rPr lang="nl-NL" noProof="0"/>
              <a:t>Klik om stijl te bewerken</a:t>
            </a:r>
          </a:p>
        </p:txBody>
      </p:sp>
      <p:sp>
        <p:nvSpPr>
          <p:cNvPr id="5" name="Tijdelijke aanduiding voor voettekst 4" descr="{&quot;templafy&quot;:{&quot;id&quot;:&quot;165ccaa5-852f-48bd-bf0f-cf0638174992&quot;}}">
            <a:extLst>
              <a:ext uri="{FF2B5EF4-FFF2-40B4-BE49-F238E27FC236}">
                <a16:creationId xmlns:a16="http://schemas.microsoft.com/office/drawing/2014/main" id="{533CC2B6-1CBC-417C-BF64-BD8A49DE355D}"/>
              </a:ext>
            </a:extLst>
          </p:cNvPr>
          <p:cNvSpPr>
            <a:spLocks noGrp="1"/>
          </p:cNvSpPr>
          <p:nvPr>
            <p:ph type="ftr" sz="quarter" idx="3"/>
          </p:nvPr>
        </p:nvSpPr>
        <p:spPr>
          <a:xfrm>
            <a:off x="148501" y="306000"/>
            <a:ext cx="985169" cy="1045597"/>
          </a:xfrm>
          <a:prstGeom prst="rect">
            <a:avLst/>
          </a:prstGeom>
        </p:spPr>
        <p:txBody>
          <a:bodyPr vert="horz" wrap="square" lIns="0" tIns="0" rIns="0" bIns="0" rtlCol="0" anchor="t" anchorCtr="0">
            <a:noAutofit/>
          </a:bodyPr>
          <a:lstStyle>
            <a:lvl1pPr algn="l">
              <a:defRPr sz="750">
                <a:solidFill>
                  <a:schemeClr val="tx2"/>
                </a:solidFill>
              </a:defRPr>
            </a:lvl1pPr>
          </a:lstStyle>
          <a:p>
            <a:endParaRPr lang="nl-NL" noProof="0"/>
          </a:p>
        </p:txBody>
      </p:sp>
      <p:sp>
        <p:nvSpPr>
          <p:cNvPr id="7" name="Tijdelijke aanduiding voor dianummer 6">
            <a:extLst>
              <a:ext uri="{FF2B5EF4-FFF2-40B4-BE49-F238E27FC236}">
                <a16:creationId xmlns:a16="http://schemas.microsoft.com/office/drawing/2014/main" id="{7B42B465-B612-47F9-81D0-149A8DF50F2C}"/>
              </a:ext>
            </a:extLst>
          </p:cNvPr>
          <p:cNvSpPr>
            <a:spLocks noGrp="1"/>
          </p:cNvSpPr>
          <p:nvPr>
            <p:ph type="sldNum" sz="quarter" idx="4"/>
          </p:nvPr>
        </p:nvSpPr>
        <p:spPr>
          <a:xfrm>
            <a:off x="148501" y="3352056"/>
            <a:ext cx="270000" cy="153888"/>
          </a:xfrm>
          <a:prstGeom prst="rect">
            <a:avLst/>
          </a:prstGeom>
        </p:spPr>
        <p:txBody>
          <a:bodyPr vert="horz" lIns="0" tIns="0" rIns="0" bIns="0" rtlCol="0" anchor="ctr">
            <a:noAutofit/>
          </a:bodyPr>
          <a:lstStyle>
            <a:lvl1pPr algn="l">
              <a:defRPr sz="750">
                <a:solidFill>
                  <a:schemeClr val="tx2"/>
                </a:solidFill>
                <a:latin typeface="+mn-lt"/>
              </a:defRPr>
            </a:lvl1pPr>
          </a:lstStyle>
          <a:p>
            <a:fld id="{7F5BDB71-409D-4E9A-A9B2-364D2F190F8C}" type="slidenum">
              <a:rPr lang="nl-NL" smtClean="0"/>
              <a:pPr/>
              <a:t>‹#›</a:t>
            </a:fld>
            <a:endParaRPr lang="nl-NL"/>
          </a:p>
        </p:txBody>
      </p:sp>
    </p:spTree>
    <p:extLst>
      <p:ext uri="{BB962C8B-B14F-4D97-AF65-F5344CB8AC3E}">
        <p14:creationId xmlns:p14="http://schemas.microsoft.com/office/powerpoint/2010/main" val="529337979"/>
      </p:ext>
    </p:extLst>
  </p:cSld>
  <p:clrMap bg1="lt1" tx1="dk1" bg2="lt2" tx2="dk2" accent1="accent1" accent2="accent2" accent3="accent3" accent4="accent4" accent5="accent5" accent6="accent6" hlink="hlink" folHlink="folHlink"/>
  <p:sldLayoutIdLst>
    <p:sldLayoutId id="2147483731" r:id="rId1"/>
    <p:sldLayoutId id="2147483916" r:id="rId2"/>
    <p:sldLayoutId id="2147483733" r:id="rId3"/>
    <p:sldLayoutId id="2147483734" r:id="rId4"/>
    <p:sldLayoutId id="2147483735" r:id="rId5"/>
    <p:sldLayoutId id="2147483925" r:id="rId6"/>
    <p:sldLayoutId id="2147483926" r:id="rId7"/>
    <p:sldLayoutId id="2147483663" r:id="rId8"/>
    <p:sldLayoutId id="2147483698" r:id="rId9"/>
    <p:sldLayoutId id="2147483927" r:id="rId10"/>
    <p:sldLayoutId id="2147483717" r:id="rId11"/>
    <p:sldLayoutId id="2147483741" r:id="rId12"/>
    <p:sldLayoutId id="2147483660" r:id="rId13"/>
    <p:sldLayoutId id="2147483659" r:id="rId14"/>
    <p:sldLayoutId id="2147483730" r:id="rId15"/>
    <p:sldLayoutId id="2147483718" r:id="rId16"/>
    <p:sldLayoutId id="2147483736" r:id="rId17"/>
    <p:sldLayoutId id="2147483737" r:id="rId18"/>
    <p:sldLayoutId id="2147483922" r:id="rId19"/>
    <p:sldLayoutId id="2147483923" r:id="rId20"/>
    <p:sldLayoutId id="2147483929" r:id="rId21"/>
    <p:sldLayoutId id="2147483715" r:id="rId22"/>
    <p:sldLayoutId id="2147483716" r:id="rId23"/>
    <p:sldLayoutId id="2147483719" r:id="rId24"/>
    <p:sldLayoutId id="2147483917" r:id="rId25"/>
  </p:sldLayoutIdLst>
  <p:hf hdr="0" dt="0"/>
  <p:txStyles>
    <p:titleStyle>
      <a:lvl1pPr algn="l" defTabSz="685800" rtl="0" eaLnBrk="1" latinLnBrk="0" hangingPunct="1">
        <a:lnSpc>
          <a:spcPct val="90000"/>
        </a:lnSpc>
        <a:spcBef>
          <a:spcPct val="0"/>
        </a:spcBef>
        <a:buNone/>
        <a:defRPr sz="2100" b="0" i="0" kern="1200" cap="none" baseline="0">
          <a:solidFill>
            <a:schemeClr val="tx2"/>
          </a:solidFill>
          <a:latin typeface="+mj-lt"/>
          <a:ea typeface="+mj-ea"/>
          <a:cs typeface="+mj-cs"/>
        </a:defRPr>
      </a:lvl1pPr>
    </p:titleStyle>
    <p:bodyStyle>
      <a:lvl1pPr marL="216000" indent="-216000" algn="l" defTabSz="685800" rtl="0" eaLnBrk="1" latinLnBrk="0" hangingPunct="1">
        <a:lnSpc>
          <a:spcPct val="90000"/>
        </a:lnSpc>
        <a:spcBef>
          <a:spcPts val="750"/>
        </a:spcBef>
        <a:buFont typeface="Montserrat" panose="00000500000000000000" pitchFamily="2" charset="0"/>
        <a:buChar char="–"/>
        <a:defRPr sz="1650" kern="1200">
          <a:solidFill>
            <a:schemeClr val="tx1"/>
          </a:solidFill>
          <a:latin typeface="+mn-lt"/>
          <a:ea typeface="+mn-ea"/>
          <a:cs typeface="+mn-cs"/>
        </a:defRPr>
      </a:lvl1pPr>
      <a:lvl2pPr marL="432000" indent="-216000" algn="l" defTabSz="685800" rtl="0" eaLnBrk="1" latinLnBrk="0" hangingPunct="1">
        <a:lnSpc>
          <a:spcPct val="90000"/>
        </a:lnSpc>
        <a:spcBef>
          <a:spcPts val="750"/>
        </a:spcBef>
        <a:buFont typeface="Montserrat" panose="00000500000000000000" pitchFamily="2" charset="0"/>
        <a:buChar char="–"/>
        <a:defRPr sz="1650" kern="1200">
          <a:solidFill>
            <a:schemeClr val="tx1"/>
          </a:solidFill>
          <a:latin typeface="+mn-lt"/>
          <a:ea typeface="+mn-ea"/>
          <a:cs typeface="+mn-cs"/>
        </a:defRPr>
      </a:lvl2pPr>
      <a:lvl3pPr marL="1026000" indent="-216000" algn="l" defTabSz="685800" rtl="0" eaLnBrk="1" latinLnBrk="0" hangingPunct="1">
        <a:lnSpc>
          <a:spcPct val="90000"/>
        </a:lnSpc>
        <a:spcBef>
          <a:spcPts val="0"/>
        </a:spcBef>
        <a:spcAft>
          <a:spcPts val="0"/>
        </a:spcAft>
        <a:buClrTx/>
        <a:buSzPct val="100000"/>
        <a:buFont typeface="Arial" panose="020B0604020202020204" pitchFamily="34" charset="0"/>
        <a:buChar char="•"/>
        <a:defRPr sz="1350" kern="1200">
          <a:solidFill>
            <a:schemeClr val="tx1"/>
          </a:solidFill>
          <a:latin typeface="+mn-lt"/>
          <a:ea typeface="+mn-ea"/>
          <a:cs typeface="+mn-cs"/>
        </a:defRPr>
      </a:lvl3pPr>
      <a:lvl4pPr marL="0" indent="0" algn="l" defTabSz="685800" rtl="0" eaLnBrk="1" latinLnBrk="0" hangingPunct="1">
        <a:lnSpc>
          <a:spcPct val="90000"/>
        </a:lnSpc>
        <a:spcBef>
          <a:spcPts val="750"/>
        </a:spcBef>
        <a:buClr>
          <a:schemeClr val="bg1"/>
        </a:buClr>
        <a:buSzPct val="25000"/>
        <a:buFont typeface="Montserrat" panose="00000500000000000000" pitchFamily="2" charset="0"/>
        <a:buChar char="'"/>
        <a:defRPr sz="1650" kern="1200">
          <a:solidFill>
            <a:schemeClr val="tx1"/>
          </a:solidFill>
          <a:latin typeface="+mn-lt"/>
          <a:ea typeface="+mn-ea"/>
          <a:cs typeface="+mn-cs"/>
        </a:defRPr>
      </a:lvl4pPr>
      <a:lvl5pPr marL="0" indent="0" algn="l" defTabSz="685800" rtl="0" eaLnBrk="1" latinLnBrk="0" hangingPunct="1">
        <a:lnSpc>
          <a:spcPct val="90000"/>
        </a:lnSpc>
        <a:spcBef>
          <a:spcPts val="750"/>
        </a:spcBef>
        <a:buClr>
          <a:schemeClr val="bg1"/>
        </a:buClr>
        <a:buSzPct val="25000"/>
        <a:buFont typeface="Montserrat" panose="00000500000000000000" pitchFamily="2" charset="0"/>
        <a:buChar char="'"/>
        <a:defRPr sz="1650" kern="1200">
          <a:solidFill>
            <a:schemeClr val="tx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Ondertitel 2">
            <a:extLst>
              <a:ext uri="{FF2B5EF4-FFF2-40B4-BE49-F238E27FC236}">
                <a16:creationId xmlns:a16="http://schemas.microsoft.com/office/drawing/2014/main" id="{C1B905B3-825A-994F-9068-DCCF3B48A1AB}"/>
              </a:ext>
            </a:extLst>
          </p:cNvPr>
          <p:cNvSpPr txBox="1">
            <a:spLocks/>
          </p:cNvSpPr>
          <p:nvPr userDrawn="1"/>
        </p:nvSpPr>
        <p:spPr>
          <a:xfrm>
            <a:off x="4915941" y="4215600"/>
            <a:ext cx="3753000" cy="1339200"/>
          </a:xfrm>
          <a:prstGeom prst="rect">
            <a:avLst/>
          </a:prstGeom>
        </p:spPr>
        <p:txBody>
          <a:bodyPr lIns="78300" tIns="67500" rIns="67500" bIns="3510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1000"/>
              </a:spcBef>
              <a:buClr>
                <a:schemeClr val="accent1"/>
              </a:buClr>
              <a:buFont typeface="Verdana" panose="020B060403050404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Clr>
                <a:schemeClr val="accent1"/>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Clr>
                <a:schemeClr val="accent1"/>
              </a:buClr>
              <a:buFont typeface="Verdana" panose="020B060403050404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lumMod val="50000"/>
                    <a:lumOff val="50000"/>
                  </a:schemeClr>
                </a:solidFill>
                <a:latin typeface="+mn-lt"/>
                <a:ea typeface="+mn-ea"/>
                <a:cs typeface="+mn-cs"/>
              </a:defRPr>
            </a:lvl6pPr>
            <a:lvl7pPr marL="2743200" indent="0" algn="ctr" defTabSz="914400" rtl="0" eaLnBrk="1" latinLnBrk="0" hangingPunct="1">
              <a:lnSpc>
                <a:spcPct val="90000"/>
              </a:lnSpc>
              <a:spcBef>
                <a:spcPts val="600"/>
              </a:spcBef>
              <a:buSzPct val="25000"/>
              <a:buFont typeface="Verdana" panose="020B0604030504040204" pitchFamily="34" charset="0"/>
              <a:buNone/>
              <a:defRPr sz="1600" b="1" i="0" kern="1200">
                <a:solidFill>
                  <a:schemeClr val="accent1"/>
                </a:solidFill>
                <a:latin typeface="+mn-lt"/>
                <a:ea typeface="+mn-ea"/>
                <a:cs typeface="+mn-cs"/>
              </a:defRPr>
            </a:lvl7pPr>
            <a:lvl8pPr marL="3200400" indent="0" algn="ctr" defTabSz="914400" rtl="0" eaLnBrk="1" latinLnBrk="0" hangingPunct="1">
              <a:lnSpc>
                <a:spcPct val="90000"/>
              </a:lnSpc>
              <a:spcBef>
                <a:spcPts val="600"/>
              </a:spcBef>
              <a:buSzPct val="25000"/>
              <a:buFont typeface="Verdana" panose="020B0604030504040204" pitchFamily="34" charset="0"/>
              <a:buNone/>
              <a:defRPr sz="1600" i="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600"/>
              </a:spcBef>
              <a:buClr>
                <a:schemeClr val="tx2"/>
              </a:buClr>
              <a:buFont typeface="Verdana" panose="020B0604030504040204" pitchFamily="34" charset="0"/>
              <a:buNone/>
              <a:defRPr sz="1600" i="0" kern="1200">
                <a:solidFill>
                  <a:schemeClr val="tx1">
                    <a:lumMod val="65000"/>
                    <a:lumOff val="35000"/>
                  </a:schemeClr>
                </a:solidFill>
                <a:latin typeface="+mn-lt"/>
                <a:ea typeface="+mn-ea"/>
                <a:cs typeface="+mn-cs"/>
              </a:defRPr>
            </a:lvl9pPr>
          </a:lstStyle>
          <a:p>
            <a:r>
              <a:rPr lang="nl-NL" sz="1800"/>
              <a:t>Klikken om de ondertitelstijl van het model te bewerken</a:t>
            </a:r>
          </a:p>
        </p:txBody>
      </p:sp>
      <p:sp>
        <p:nvSpPr>
          <p:cNvPr id="3" name="Tijdelijke aanduiding voor tekst 5">
            <a:extLst>
              <a:ext uri="{FF2B5EF4-FFF2-40B4-BE49-F238E27FC236}">
                <a16:creationId xmlns:a16="http://schemas.microsoft.com/office/drawing/2014/main" id="{8C4F60C4-06CB-E94E-A60A-8A52A2FC16B1}"/>
              </a:ext>
            </a:extLst>
          </p:cNvPr>
          <p:cNvSpPr txBox="1">
            <a:spLocks/>
          </p:cNvSpPr>
          <p:nvPr userDrawn="1"/>
        </p:nvSpPr>
        <p:spPr>
          <a:xfrm>
            <a:off x="548878" y="6448926"/>
            <a:ext cx="4023122"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r>
              <a:rPr lang="nl-NL" sz="600">
                <a:latin typeface="+mn-lt"/>
              </a:rPr>
              <a:t>Hoogwaterbeschermingsprogramma</a:t>
            </a:r>
          </a:p>
        </p:txBody>
      </p:sp>
      <p:sp>
        <p:nvSpPr>
          <p:cNvPr id="4" name="Tijdelijke aanduiding voor tekst 10">
            <a:extLst>
              <a:ext uri="{FF2B5EF4-FFF2-40B4-BE49-F238E27FC236}">
                <a16:creationId xmlns:a16="http://schemas.microsoft.com/office/drawing/2014/main" id="{9CA631C7-ED32-6A43-BD04-F6AA59A7BB92}"/>
              </a:ext>
            </a:extLst>
          </p:cNvPr>
          <p:cNvSpPr txBox="1">
            <a:spLocks/>
          </p:cNvSpPr>
          <p:nvPr userDrawn="1"/>
        </p:nvSpPr>
        <p:spPr>
          <a:xfrm>
            <a:off x="4919472" y="6448926"/>
            <a:ext cx="2478024"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Helvetica Neue" panose="02000503000000020004" pitchFamily="2" charset="0"/>
                <a:cs typeface="Helvetica Neue" panose="02000503000000020004" pitchFamily="2" charset="0"/>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r>
              <a:rPr lang="nl-NL" sz="600"/>
              <a:t>vrijdag 8 november 2019</a:t>
            </a:r>
          </a:p>
        </p:txBody>
      </p:sp>
      <p:sp>
        <p:nvSpPr>
          <p:cNvPr id="5" name="Tijdelijke aanduiding voor tekst 10">
            <a:extLst>
              <a:ext uri="{FF2B5EF4-FFF2-40B4-BE49-F238E27FC236}">
                <a16:creationId xmlns:a16="http://schemas.microsoft.com/office/drawing/2014/main" id="{5FB71E25-7904-D545-9E67-9FDC44295263}"/>
              </a:ext>
            </a:extLst>
          </p:cNvPr>
          <p:cNvSpPr txBox="1">
            <a:spLocks/>
          </p:cNvSpPr>
          <p:nvPr userDrawn="1"/>
        </p:nvSpPr>
        <p:spPr>
          <a:xfrm>
            <a:off x="8668941" y="6448926"/>
            <a:ext cx="475059"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Helvetica Neue" panose="02000503000000020004" pitchFamily="2" charset="0"/>
                <a:cs typeface="Helvetica Neue" panose="02000503000000020004" pitchFamily="2" charset="0"/>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fld id="{D94FBE69-711D-9C40-810E-6F7A61B62CE8}" type="slidenum">
              <a:rPr lang="nl-NL" sz="600" smtClean="0"/>
              <a:t>‹#›</a:t>
            </a:fld>
            <a:endParaRPr lang="nl-NL" sz="600"/>
          </a:p>
        </p:txBody>
      </p:sp>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6" r:id="rId3"/>
    <p:sldLayoutId id="2147483749" r:id="rId4"/>
    <p:sldLayoutId id="2147483747" r:id="rId5"/>
    <p:sldLayoutId id="2147483748" r:id="rId6"/>
    <p:sldLayoutId id="2147483750" r:id="rId7"/>
    <p:sldLayoutId id="2147483751" r:id="rId8"/>
    <p:sldLayoutId id="2147483650" r:id="rId9"/>
    <p:sldLayoutId id="2147483742" r:id="rId10"/>
    <p:sldLayoutId id="2147483743" r:id="rId11"/>
    <p:sldLayoutId id="2147483745" r:id="rId12"/>
    <p:sldLayoutId id="2147483744" r:id="rId13"/>
    <p:sldLayoutId id="2147483655" r:id="rId14"/>
    <p:sldLayoutId id="2147483752" r:id="rId15"/>
    <p:sldLayoutId id="2147483754" r:id="rId16"/>
    <p:sldLayoutId id="2147483753" r:id="rId17"/>
    <p:sldLayoutId id="2147483755" r:id="rId18"/>
    <p:sldLayoutId id="2147483756" r:id="rId19"/>
    <p:sldLayoutId id="2147483740" r:id="rId20"/>
  </p:sldLayoutIdLst>
  <p:hf hdr="0"/>
  <p:txStyles>
    <p:titleStyle>
      <a:lvl1pPr algn="l" defTabSz="685800" rtl="0" eaLnBrk="1" latinLnBrk="0" hangingPunct="1">
        <a:lnSpc>
          <a:spcPct val="90000"/>
        </a:lnSpc>
        <a:spcBef>
          <a:spcPct val="0"/>
        </a:spcBef>
        <a:buNone/>
        <a:defRPr sz="2400" b="0" kern="1200" baseline="0">
          <a:solidFill>
            <a:srgbClr val="173498"/>
          </a:solidFill>
          <a:latin typeface="+mj-lt"/>
          <a:ea typeface="+mj-ea"/>
          <a:cs typeface="+mj-cs"/>
        </a:defRPr>
      </a:lvl1pPr>
    </p:titleStyle>
    <p:bodyStyle>
      <a:lvl1pPr marL="237600" indent="-237600" algn="l" defTabSz="685800" rtl="0" eaLnBrk="1" latinLnBrk="0" hangingPunct="1">
        <a:lnSpc>
          <a:spcPct val="90000"/>
        </a:lnSpc>
        <a:spcBef>
          <a:spcPts val="900"/>
        </a:spcBef>
        <a:buClr>
          <a:schemeClr val="accent1"/>
        </a:buClr>
        <a:buSzPct val="80000"/>
        <a:buFont typeface="Verdana" panose="020B0604030504040204" pitchFamily="34" charset="0"/>
        <a:buChar char="›"/>
        <a:defRPr sz="1800" kern="1200">
          <a:solidFill>
            <a:schemeClr val="tx1"/>
          </a:solidFill>
          <a:latin typeface="+mn-lt"/>
          <a:ea typeface="+mn-ea"/>
          <a:cs typeface="+mn-cs"/>
        </a:defRPr>
      </a:lvl1pPr>
      <a:lvl2pPr marL="472500" indent="-237600" algn="l" defTabSz="685800" rtl="0" eaLnBrk="1" latinLnBrk="0" hangingPunct="1">
        <a:lnSpc>
          <a:spcPct val="90000"/>
        </a:lnSpc>
        <a:spcBef>
          <a:spcPts val="750"/>
        </a:spcBef>
        <a:buClr>
          <a:schemeClr val="accent1"/>
        </a:buClr>
        <a:buFont typeface="Verdana" panose="020B0604030504040204" pitchFamily="34" charset="0"/>
        <a:buChar char="–"/>
        <a:defRPr sz="1500" kern="1200">
          <a:solidFill>
            <a:schemeClr val="tx1"/>
          </a:solidFill>
          <a:latin typeface="+mn-lt"/>
          <a:ea typeface="+mn-ea"/>
          <a:cs typeface="+mn-cs"/>
        </a:defRPr>
      </a:lvl2pPr>
      <a:lvl3pPr marL="710100" indent="-237600" algn="l" defTabSz="685800" rtl="0" eaLnBrk="1" latinLnBrk="0" hangingPunct="1">
        <a:lnSpc>
          <a:spcPct val="90000"/>
        </a:lnSpc>
        <a:spcBef>
          <a:spcPts val="600"/>
        </a:spcBef>
        <a:buClr>
          <a:schemeClr val="accent1"/>
        </a:buClr>
        <a:buFont typeface="Wingdings" panose="05000000000000000000" pitchFamily="2" charset="2"/>
        <a:buChar char="§"/>
        <a:defRPr sz="1350" kern="1200">
          <a:solidFill>
            <a:schemeClr val="tx1"/>
          </a:solidFill>
          <a:latin typeface="+mn-lt"/>
          <a:ea typeface="+mn-ea"/>
          <a:cs typeface="+mn-cs"/>
        </a:defRPr>
      </a:lvl3pPr>
      <a:lvl4pPr marL="945000" indent="-237600" algn="l" defTabSz="685800" rtl="0" eaLnBrk="1" latinLnBrk="0" hangingPunct="1">
        <a:lnSpc>
          <a:spcPct val="90000"/>
        </a:lnSpc>
        <a:spcBef>
          <a:spcPts val="450"/>
        </a:spcBef>
        <a:buClr>
          <a:schemeClr val="accent1"/>
        </a:buClr>
        <a:buFont typeface="Arial" panose="020B0604020202020204" pitchFamily="34" charset="0"/>
        <a:buChar char="•"/>
        <a:defRPr sz="1350" kern="1200">
          <a:solidFill>
            <a:schemeClr val="tx1"/>
          </a:solidFill>
          <a:latin typeface="+mn-lt"/>
          <a:ea typeface="+mn-ea"/>
          <a:cs typeface="+mn-cs"/>
        </a:defRPr>
      </a:lvl4pPr>
      <a:lvl5pPr marL="1182600" indent="-237600" algn="l" defTabSz="685800" rtl="0" eaLnBrk="1" latinLnBrk="0" hangingPunct="1">
        <a:lnSpc>
          <a:spcPct val="90000"/>
        </a:lnSpc>
        <a:spcBef>
          <a:spcPts val="450"/>
        </a:spcBef>
        <a:buClr>
          <a:schemeClr val="accent1"/>
        </a:buClr>
        <a:buFont typeface="Verdana" panose="020B0604030504040204" pitchFamily="34" charset="0"/>
        <a:buChar char="–"/>
        <a:defRPr sz="1200" kern="1200">
          <a:solidFill>
            <a:schemeClr val="accent1"/>
          </a:solidFill>
          <a:latin typeface="+mn-lt"/>
          <a:ea typeface="+mn-ea"/>
          <a:cs typeface="+mn-cs"/>
        </a:defRPr>
      </a:lvl5pPr>
      <a:lvl6pPr marL="1417500" indent="-237600" algn="l" defTabSz="685800" rtl="0" eaLnBrk="1" latinLnBrk="0" hangingPunct="1">
        <a:lnSpc>
          <a:spcPct val="90000"/>
        </a:lnSpc>
        <a:spcBef>
          <a:spcPts val="450"/>
        </a:spcBef>
        <a:buClr>
          <a:schemeClr val="accent1"/>
        </a:buClr>
        <a:buFont typeface="Arial" panose="020B0604020202020204" pitchFamily="34" charset="0"/>
        <a:buChar char="•"/>
        <a:defRPr sz="1050" kern="1200">
          <a:solidFill>
            <a:schemeClr val="tx1">
              <a:lumMod val="50000"/>
              <a:lumOff val="50000"/>
            </a:schemeClr>
          </a:solidFill>
          <a:latin typeface="+mn-lt"/>
          <a:ea typeface="+mn-ea"/>
          <a:cs typeface="+mn-cs"/>
        </a:defRPr>
      </a:lvl6pPr>
      <a:lvl7pPr marL="54000" indent="-54000" algn="l" defTabSz="685800" rtl="0" eaLnBrk="1" latinLnBrk="0" hangingPunct="1">
        <a:lnSpc>
          <a:spcPct val="90000"/>
        </a:lnSpc>
        <a:spcBef>
          <a:spcPts val="450"/>
        </a:spcBef>
        <a:buSzPct val="25000"/>
        <a:buFont typeface="Verdana" panose="020B0604030504040204" pitchFamily="34" charset="0"/>
        <a:buChar char=" "/>
        <a:defRPr sz="900" b="1" i="0" kern="1200">
          <a:solidFill>
            <a:schemeClr val="accent1"/>
          </a:solidFill>
          <a:latin typeface="+mn-lt"/>
          <a:ea typeface="+mn-ea"/>
          <a:cs typeface="+mn-cs"/>
        </a:defRPr>
      </a:lvl7pPr>
      <a:lvl8pPr marL="54000" indent="-54000" algn="l" defTabSz="685800" rtl="0" eaLnBrk="1" latinLnBrk="0" hangingPunct="1">
        <a:lnSpc>
          <a:spcPct val="90000"/>
        </a:lnSpc>
        <a:spcBef>
          <a:spcPts val="450"/>
        </a:spcBef>
        <a:buSzPct val="25000"/>
        <a:buFont typeface="Verdana" panose="020B0604030504040204" pitchFamily="34" charset="0"/>
        <a:buChar char=" "/>
        <a:defRPr sz="900" i="0" kern="1200">
          <a:solidFill>
            <a:schemeClr val="tx1">
              <a:lumMod val="65000"/>
              <a:lumOff val="35000"/>
            </a:schemeClr>
          </a:solidFill>
          <a:latin typeface="+mn-lt"/>
          <a:ea typeface="+mn-ea"/>
          <a:cs typeface="+mn-cs"/>
        </a:defRPr>
      </a:lvl8pPr>
      <a:lvl9pPr marL="162000" indent="-108000" algn="l" defTabSz="685800" rtl="0" eaLnBrk="1" latinLnBrk="0" hangingPunct="1">
        <a:lnSpc>
          <a:spcPct val="90000"/>
        </a:lnSpc>
        <a:spcBef>
          <a:spcPts val="450"/>
        </a:spcBef>
        <a:buClr>
          <a:schemeClr val="tx2"/>
        </a:buClr>
        <a:buFont typeface="Verdana" panose="020B0604030504040204" pitchFamily="34" charset="0"/>
        <a:buChar char="–"/>
        <a:defRPr sz="900" i="0" kern="1200">
          <a:solidFill>
            <a:schemeClr val="tx1">
              <a:lumMod val="65000"/>
              <a:lumOff val="35000"/>
            </a:schemeClr>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61" userDrawn="1">
          <p15:clr>
            <a:srgbClr val="F26B43"/>
          </p15:clr>
        </p15:guide>
        <p15:guide id="8" orient="horz" pos="3919" userDrawn="1">
          <p15:clr>
            <a:srgbClr val="F26B43"/>
          </p15:clr>
        </p15:guide>
        <p15:guide id="14" orient="horz" pos="1298" userDrawn="1">
          <p15:clr>
            <a:srgbClr val="F26B43"/>
          </p15:clr>
        </p15:guide>
        <p15:guide id="16" pos="346" userDrawn="1">
          <p15:clr>
            <a:srgbClr val="F26B43"/>
          </p15:clr>
        </p15:guide>
        <p15:guide id="17" orient="horz" pos="663" userDrawn="1">
          <p15:clr>
            <a:srgbClr val="F26B43"/>
          </p15:clr>
        </p15:guide>
        <p15:guide id="18"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43.jpe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shuis, hemel, wolk, water&#10;&#10;Automatisch gegenereerde beschrijving">
            <a:extLst>
              <a:ext uri="{FF2B5EF4-FFF2-40B4-BE49-F238E27FC236}">
                <a16:creationId xmlns:a16="http://schemas.microsoft.com/office/drawing/2014/main" id="{4E2091C3-F861-3A61-42AB-E499E3449220}"/>
              </a:ext>
            </a:extLst>
          </p:cNvPr>
          <p:cNvPicPr>
            <a:picLocks noChangeAspect="1"/>
          </p:cNvPicPr>
          <p:nvPr/>
        </p:nvPicPr>
        <p:blipFill rotWithShape="1">
          <a:blip r:embed="rId2"/>
          <a:srcRect l="13824" r="125"/>
          <a:stretch/>
        </p:blipFill>
        <p:spPr>
          <a:xfrm>
            <a:off x="-2" y="585926"/>
            <a:ext cx="9144002" cy="5984191"/>
          </a:xfrm>
          <a:prstGeom prst="rect">
            <a:avLst/>
          </a:prstGeom>
        </p:spPr>
      </p:pic>
      <p:pic>
        <p:nvPicPr>
          <p:cNvPr id="6" name="Placeholder">
            <a:extLst>
              <a:ext uri="{FF2B5EF4-FFF2-40B4-BE49-F238E27FC236}">
                <a16:creationId xmlns:a16="http://schemas.microsoft.com/office/drawing/2014/main" id="{BEC1AC51-CA1B-4763-91E1-404BEE1C496F}"/>
              </a:ext>
            </a:extLst>
          </p:cNvPr>
          <p:cNvPicPr/>
          <p:nvPr/>
        </p:nvPicPr>
        <p:blipFill>
          <a:blip r:embed="rId3">
            <a:extLst>
              <a:ext uri="{28A0092B-C50C-407E-A947-70E740481C1C}">
                <a14:useLocalDpi xmlns:a14="http://schemas.microsoft.com/office/drawing/2010/main" val="0"/>
              </a:ext>
            </a:extLst>
          </a:blip>
          <a:stretch>
            <a:fillRect/>
          </a:stretch>
        </p:blipFill>
        <p:spPr>
          <a:xfrm>
            <a:off x="-2" y="4991434"/>
            <a:ext cx="9142385" cy="1897364"/>
          </a:xfrm>
          <a:prstGeom prst="rect">
            <a:avLst/>
          </a:prstGeom>
          <a:extLst>
            <a:ext uri="{FAA26D3D-D897-4be2-8F04-BA451C77F1D7}">
              <ma14:placeholderFlag xmlns="" xmlns:lc="http://schemas.openxmlformats.org/drawingml/2006/lockedCanvas" xmlns:arto="http://schemas.microsoft.com/office/word/2006/arto"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val="1"/>
            </a:ext>
          </a:extLst>
        </p:spPr>
      </p:pic>
      <p:pic>
        <p:nvPicPr>
          <p:cNvPr id="2" name="Afbeelding 1" descr="SterkeLekdijk-titel-ppt.png">
            <a:extLst>
              <a:ext uri="{FF2B5EF4-FFF2-40B4-BE49-F238E27FC236}">
                <a16:creationId xmlns:a16="http://schemas.microsoft.com/office/drawing/2014/main" id="{B0EA7961-546B-1008-4B1B-385EB5A7B904}"/>
              </a:ext>
            </a:extLst>
          </p:cNvPr>
          <p:cNvPicPr>
            <a:picLocks noChangeAspect="1"/>
          </p:cNvPicPr>
          <p:nvPr/>
        </p:nvPicPr>
        <p:blipFill>
          <a:blip r:embed="rId4"/>
          <a:stretch>
            <a:fillRect/>
          </a:stretch>
        </p:blipFill>
        <p:spPr>
          <a:xfrm>
            <a:off x="2369" y="287883"/>
            <a:ext cx="9139262" cy="1757613"/>
          </a:xfrm>
          <a:prstGeom prst="rect">
            <a:avLst/>
          </a:prstGeom>
        </p:spPr>
      </p:pic>
      <p:sp>
        <p:nvSpPr>
          <p:cNvPr id="4" name="Text Box 40">
            <a:extLst>
              <a:ext uri="{FF2B5EF4-FFF2-40B4-BE49-F238E27FC236}">
                <a16:creationId xmlns:a16="http://schemas.microsoft.com/office/drawing/2014/main" id="{EF5F25EA-4203-46EB-858F-9E70ECE7F8F3}"/>
              </a:ext>
            </a:extLst>
          </p:cNvPr>
          <p:cNvSpPr txBox="1">
            <a:spLocks noChangeArrowheads="1"/>
          </p:cNvSpPr>
          <p:nvPr/>
        </p:nvSpPr>
        <p:spPr bwMode="auto">
          <a:xfrm>
            <a:off x="4815215" y="86322"/>
            <a:ext cx="4410026" cy="420352"/>
          </a:xfrm>
          <a:prstGeom prst="rect">
            <a:avLst/>
          </a:prstGeom>
          <a:noFill/>
          <a:ln>
            <a:noFill/>
          </a:ln>
          <a:extLst>
            <a:ext uri="{909E8E84-426E-40dd-AFC4-6F175D3DCCD1}">
              <a14:hiddenFill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 uri="{91240B29-F687-4f45-9708-019B960494DF}">
              <a14:hiddenLine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miter lim="800000"/>
                <a:headEnd/>
                <a:tailEnd/>
              </a14:hiddenLine>
            </a:ext>
          </a:extLst>
        </p:spPr>
        <p:txBody>
          <a:bodyPr rot="0" vert="horz" wrap="square" lIns="0" tIns="0" rIns="0" bIns="0" anchor="t" anchorCtr="0" upright="1">
            <a:noAutofit/>
          </a:bodyPr>
          <a:lstStyle/>
          <a:p>
            <a:pPr>
              <a:lnSpc>
                <a:spcPts val="2800"/>
              </a:lnSpc>
              <a:spcAft>
                <a:spcPts val="2800"/>
              </a:spcAft>
            </a:pPr>
            <a:r>
              <a:rPr lang="nl-NL" sz="2000" b="1">
                <a:solidFill>
                  <a:schemeClr val="accent1"/>
                </a:solidFill>
                <a:latin typeface="Arial"/>
                <a:ea typeface="Times New Roman" panose="02020603050405020304" pitchFamily="18" charset="0"/>
                <a:cs typeface="Times New Roman"/>
              </a:rPr>
              <a:t>Werkatelier Nieuwegein 19-11-2024</a:t>
            </a:r>
            <a:endParaRPr lang="nl-NL" sz="2000" b="1">
              <a:solidFill>
                <a:schemeClr val="accent1"/>
              </a:solidFill>
              <a:effectLst/>
              <a:latin typeface="Arial"/>
              <a:ea typeface="Times New Roman" panose="02020603050405020304" pitchFamily="18" charset="0"/>
              <a:cs typeface="Times New Roman"/>
            </a:endParaRPr>
          </a:p>
        </p:txBody>
      </p:sp>
    </p:spTree>
    <p:extLst>
      <p:ext uri="{BB962C8B-B14F-4D97-AF65-F5344CB8AC3E}">
        <p14:creationId xmlns:p14="http://schemas.microsoft.com/office/powerpoint/2010/main" val="1543691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86702B87-0785-945B-B386-4A5CD8AE5C64}"/>
              </a:ext>
            </a:extLst>
          </p:cNvPr>
          <p:cNvSpPr txBox="1">
            <a:spLocks noChangeArrowheads="1"/>
          </p:cNvSpPr>
          <p:nvPr/>
        </p:nvSpPr>
        <p:spPr bwMode="auto">
          <a:xfrm>
            <a:off x="820396" y="753835"/>
            <a:ext cx="5015817"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err="1">
                <a:solidFill>
                  <a:schemeClr val="accent1"/>
                </a:solidFill>
                <a:latin typeface="Arial"/>
                <a:ea typeface="Yu Gothic Light"/>
                <a:cs typeface="Times New Roman"/>
              </a:rPr>
              <a:t>Vooruitblik</a:t>
            </a:r>
            <a:endParaRPr lang="en-US" sz="2400" b="1">
              <a:solidFill>
                <a:schemeClr val="accent1"/>
              </a:solidFill>
              <a:latin typeface="Arial"/>
              <a:ea typeface="Yu Gothic Light"/>
              <a:cs typeface="Times New Roman"/>
            </a:endParaRPr>
          </a:p>
        </p:txBody>
      </p:sp>
      <p:cxnSp>
        <p:nvCxnSpPr>
          <p:cNvPr id="4" name="Rechte verbindingslijn 3">
            <a:extLst>
              <a:ext uri="{FF2B5EF4-FFF2-40B4-BE49-F238E27FC236}">
                <a16:creationId xmlns:a16="http://schemas.microsoft.com/office/drawing/2014/main" id="{0DED79CF-20A3-9C34-6E31-69133F54F538}"/>
              </a:ext>
            </a:extLst>
          </p:cNvPr>
          <p:cNvCxnSpPr>
            <a:cxnSpLocks/>
          </p:cNvCxnSpPr>
          <p:nvPr/>
        </p:nvCxnSpPr>
        <p:spPr>
          <a:xfrm>
            <a:off x="168676" y="4261282"/>
            <a:ext cx="8265110" cy="103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4936C736-09F0-1511-2D1E-68604DA8C28A}"/>
              </a:ext>
            </a:extLst>
          </p:cNvPr>
          <p:cNvCxnSpPr>
            <a:cxnSpLocks/>
          </p:cNvCxnSpPr>
          <p:nvPr/>
        </p:nvCxnSpPr>
        <p:spPr>
          <a:xfrm flipV="1">
            <a:off x="5990961" y="4261277"/>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3A03B3E1-444A-1F2B-C466-9E7197C118A8}"/>
              </a:ext>
            </a:extLst>
          </p:cNvPr>
          <p:cNvCxnSpPr>
            <a:cxnSpLocks/>
          </p:cNvCxnSpPr>
          <p:nvPr/>
        </p:nvCxnSpPr>
        <p:spPr>
          <a:xfrm flipV="1">
            <a:off x="6855056" y="4271630"/>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72EBD58D-C20B-4F0C-DDD4-7D28E652C5EA}"/>
              </a:ext>
            </a:extLst>
          </p:cNvPr>
          <p:cNvCxnSpPr>
            <a:cxnSpLocks/>
          </p:cNvCxnSpPr>
          <p:nvPr/>
        </p:nvCxnSpPr>
        <p:spPr>
          <a:xfrm flipV="1">
            <a:off x="7719151" y="4261277"/>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D9081548-A6ED-84F7-7AB1-E74AD0D5D4DC}"/>
              </a:ext>
            </a:extLst>
          </p:cNvPr>
          <p:cNvCxnSpPr>
            <a:cxnSpLocks/>
          </p:cNvCxnSpPr>
          <p:nvPr/>
        </p:nvCxnSpPr>
        <p:spPr>
          <a:xfrm flipV="1">
            <a:off x="5126866" y="4261277"/>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C15A1E34-27BC-3C2C-E3AD-826AB7EBE566}"/>
              </a:ext>
            </a:extLst>
          </p:cNvPr>
          <p:cNvCxnSpPr>
            <a:cxnSpLocks/>
          </p:cNvCxnSpPr>
          <p:nvPr/>
        </p:nvCxnSpPr>
        <p:spPr>
          <a:xfrm flipV="1">
            <a:off x="4262771" y="4271630"/>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9F10E59E-5BFC-3937-A6D5-15BF096CC49E}"/>
              </a:ext>
            </a:extLst>
          </p:cNvPr>
          <p:cNvCxnSpPr>
            <a:cxnSpLocks/>
          </p:cNvCxnSpPr>
          <p:nvPr/>
        </p:nvCxnSpPr>
        <p:spPr>
          <a:xfrm flipV="1">
            <a:off x="3398676" y="4271630"/>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86A3C423-01C0-999D-7386-AB573EB69697}"/>
              </a:ext>
            </a:extLst>
          </p:cNvPr>
          <p:cNvCxnSpPr>
            <a:cxnSpLocks/>
          </p:cNvCxnSpPr>
          <p:nvPr/>
        </p:nvCxnSpPr>
        <p:spPr>
          <a:xfrm flipV="1">
            <a:off x="2534581" y="4261277"/>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0C5634BF-5AF6-521D-F367-985B58ADEDDE}"/>
              </a:ext>
            </a:extLst>
          </p:cNvPr>
          <p:cNvCxnSpPr>
            <a:cxnSpLocks/>
          </p:cNvCxnSpPr>
          <p:nvPr/>
        </p:nvCxnSpPr>
        <p:spPr>
          <a:xfrm flipV="1">
            <a:off x="1670486" y="4271630"/>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D915190A-0C12-B58E-7D35-47AF0200BE79}"/>
              </a:ext>
            </a:extLst>
          </p:cNvPr>
          <p:cNvSpPr txBox="1"/>
          <p:nvPr/>
        </p:nvSpPr>
        <p:spPr>
          <a:xfrm>
            <a:off x="7874483" y="4211560"/>
            <a:ext cx="754601" cy="323165"/>
          </a:xfrm>
          <a:prstGeom prst="rect">
            <a:avLst/>
          </a:prstGeom>
          <a:noFill/>
        </p:spPr>
        <p:txBody>
          <a:bodyPr wrap="square" rtlCol="0">
            <a:spAutoFit/>
          </a:bodyPr>
          <a:lstStyle/>
          <a:p>
            <a:r>
              <a:rPr lang="nl-NL" sz="1500" b="1"/>
              <a:t>2029</a:t>
            </a:r>
          </a:p>
        </p:txBody>
      </p:sp>
      <p:sp>
        <p:nvSpPr>
          <p:cNvPr id="19" name="Tekstvak 18">
            <a:extLst>
              <a:ext uri="{FF2B5EF4-FFF2-40B4-BE49-F238E27FC236}">
                <a16:creationId xmlns:a16="http://schemas.microsoft.com/office/drawing/2014/main" id="{B29608B2-2B22-2716-07A4-AE27FAA8E945}"/>
              </a:ext>
            </a:extLst>
          </p:cNvPr>
          <p:cNvSpPr txBox="1"/>
          <p:nvPr/>
        </p:nvSpPr>
        <p:spPr>
          <a:xfrm>
            <a:off x="7020635" y="4211560"/>
            <a:ext cx="754601" cy="323165"/>
          </a:xfrm>
          <a:prstGeom prst="rect">
            <a:avLst/>
          </a:prstGeom>
          <a:noFill/>
        </p:spPr>
        <p:txBody>
          <a:bodyPr wrap="square" rtlCol="0">
            <a:spAutoFit/>
          </a:bodyPr>
          <a:lstStyle/>
          <a:p>
            <a:r>
              <a:rPr lang="nl-NL" sz="1500" b="1"/>
              <a:t>2028</a:t>
            </a:r>
          </a:p>
        </p:txBody>
      </p:sp>
      <p:sp>
        <p:nvSpPr>
          <p:cNvPr id="20" name="Tekstvak 19">
            <a:extLst>
              <a:ext uri="{FF2B5EF4-FFF2-40B4-BE49-F238E27FC236}">
                <a16:creationId xmlns:a16="http://schemas.microsoft.com/office/drawing/2014/main" id="{51B553F2-C43F-CA98-EDB3-CBF915FBAF24}"/>
              </a:ext>
            </a:extLst>
          </p:cNvPr>
          <p:cNvSpPr txBox="1"/>
          <p:nvPr/>
        </p:nvSpPr>
        <p:spPr>
          <a:xfrm>
            <a:off x="6166786" y="4211560"/>
            <a:ext cx="754601" cy="323165"/>
          </a:xfrm>
          <a:prstGeom prst="rect">
            <a:avLst/>
          </a:prstGeom>
          <a:noFill/>
        </p:spPr>
        <p:txBody>
          <a:bodyPr wrap="square" rtlCol="0">
            <a:spAutoFit/>
          </a:bodyPr>
          <a:lstStyle/>
          <a:p>
            <a:r>
              <a:rPr lang="nl-NL" sz="1500" b="1"/>
              <a:t>2027</a:t>
            </a:r>
          </a:p>
        </p:txBody>
      </p:sp>
      <p:sp>
        <p:nvSpPr>
          <p:cNvPr id="21" name="Tekstvak 20">
            <a:extLst>
              <a:ext uri="{FF2B5EF4-FFF2-40B4-BE49-F238E27FC236}">
                <a16:creationId xmlns:a16="http://schemas.microsoft.com/office/drawing/2014/main" id="{7168927C-97A0-5918-0890-F6DD85E786AB}"/>
              </a:ext>
            </a:extLst>
          </p:cNvPr>
          <p:cNvSpPr txBox="1"/>
          <p:nvPr/>
        </p:nvSpPr>
        <p:spPr>
          <a:xfrm>
            <a:off x="5295184" y="4211560"/>
            <a:ext cx="754601" cy="323165"/>
          </a:xfrm>
          <a:prstGeom prst="rect">
            <a:avLst/>
          </a:prstGeom>
          <a:noFill/>
        </p:spPr>
        <p:txBody>
          <a:bodyPr wrap="square" rtlCol="0">
            <a:spAutoFit/>
          </a:bodyPr>
          <a:lstStyle/>
          <a:p>
            <a:r>
              <a:rPr lang="nl-NL" sz="1500" b="1"/>
              <a:t>2026</a:t>
            </a:r>
          </a:p>
        </p:txBody>
      </p:sp>
      <p:sp>
        <p:nvSpPr>
          <p:cNvPr id="22" name="Tekstvak 21">
            <a:extLst>
              <a:ext uri="{FF2B5EF4-FFF2-40B4-BE49-F238E27FC236}">
                <a16:creationId xmlns:a16="http://schemas.microsoft.com/office/drawing/2014/main" id="{259C24EA-6BE4-2E3F-8960-9A203494EAF9}"/>
              </a:ext>
            </a:extLst>
          </p:cNvPr>
          <p:cNvSpPr txBox="1"/>
          <p:nvPr/>
        </p:nvSpPr>
        <p:spPr>
          <a:xfrm>
            <a:off x="4441336" y="4211560"/>
            <a:ext cx="754601" cy="323165"/>
          </a:xfrm>
          <a:prstGeom prst="rect">
            <a:avLst/>
          </a:prstGeom>
          <a:noFill/>
        </p:spPr>
        <p:txBody>
          <a:bodyPr wrap="square" rtlCol="0">
            <a:spAutoFit/>
          </a:bodyPr>
          <a:lstStyle/>
          <a:p>
            <a:r>
              <a:rPr lang="nl-NL" sz="1500" b="1"/>
              <a:t>2025</a:t>
            </a:r>
          </a:p>
        </p:txBody>
      </p:sp>
      <p:sp>
        <p:nvSpPr>
          <p:cNvPr id="23" name="Tekstvak 22">
            <a:extLst>
              <a:ext uri="{FF2B5EF4-FFF2-40B4-BE49-F238E27FC236}">
                <a16:creationId xmlns:a16="http://schemas.microsoft.com/office/drawing/2014/main" id="{6BCAC6BD-8306-0A3B-8AB7-DE473084FCFD}"/>
              </a:ext>
            </a:extLst>
          </p:cNvPr>
          <p:cNvSpPr txBox="1"/>
          <p:nvPr/>
        </p:nvSpPr>
        <p:spPr>
          <a:xfrm>
            <a:off x="3587489" y="4211560"/>
            <a:ext cx="754601" cy="323165"/>
          </a:xfrm>
          <a:prstGeom prst="rect">
            <a:avLst/>
          </a:prstGeom>
          <a:noFill/>
        </p:spPr>
        <p:txBody>
          <a:bodyPr wrap="square" rtlCol="0">
            <a:spAutoFit/>
          </a:bodyPr>
          <a:lstStyle/>
          <a:p>
            <a:r>
              <a:rPr lang="nl-NL" sz="1500" b="1"/>
              <a:t>2024</a:t>
            </a:r>
          </a:p>
        </p:txBody>
      </p:sp>
      <p:sp>
        <p:nvSpPr>
          <p:cNvPr id="24" name="Tekstvak 23">
            <a:extLst>
              <a:ext uri="{FF2B5EF4-FFF2-40B4-BE49-F238E27FC236}">
                <a16:creationId xmlns:a16="http://schemas.microsoft.com/office/drawing/2014/main" id="{DFC26D55-2F41-168C-4D9C-97E22122D9FC}"/>
              </a:ext>
            </a:extLst>
          </p:cNvPr>
          <p:cNvSpPr txBox="1"/>
          <p:nvPr/>
        </p:nvSpPr>
        <p:spPr>
          <a:xfrm>
            <a:off x="2715886" y="4211560"/>
            <a:ext cx="754601" cy="323165"/>
          </a:xfrm>
          <a:prstGeom prst="rect">
            <a:avLst/>
          </a:prstGeom>
          <a:noFill/>
        </p:spPr>
        <p:txBody>
          <a:bodyPr wrap="square" rtlCol="0">
            <a:spAutoFit/>
          </a:bodyPr>
          <a:lstStyle/>
          <a:p>
            <a:r>
              <a:rPr lang="nl-NL" sz="1500" b="1"/>
              <a:t>2023</a:t>
            </a:r>
          </a:p>
        </p:txBody>
      </p:sp>
      <p:sp>
        <p:nvSpPr>
          <p:cNvPr id="25" name="Tekstvak 24">
            <a:extLst>
              <a:ext uri="{FF2B5EF4-FFF2-40B4-BE49-F238E27FC236}">
                <a16:creationId xmlns:a16="http://schemas.microsoft.com/office/drawing/2014/main" id="{EEBB84F3-E687-4DE4-DF83-D464C69454D6}"/>
              </a:ext>
            </a:extLst>
          </p:cNvPr>
          <p:cNvSpPr txBox="1"/>
          <p:nvPr/>
        </p:nvSpPr>
        <p:spPr>
          <a:xfrm>
            <a:off x="1862039" y="4211560"/>
            <a:ext cx="754601" cy="323165"/>
          </a:xfrm>
          <a:prstGeom prst="rect">
            <a:avLst/>
          </a:prstGeom>
          <a:noFill/>
        </p:spPr>
        <p:txBody>
          <a:bodyPr wrap="square" rtlCol="0">
            <a:spAutoFit/>
          </a:bodyPr>
          <a:lstStyle/>
          <a:p>
            <a:r>
              <a:rPr lang="nl-NL" sz="1500" b="1"/>
              <a:t>2022</a:t>
            </a:r>
          </a:p>
        </p:txBody>
      </p:sp>
      <p:cxnSp>
        <p:nvCxnSpPr>
          <p:cNvPr id="26" name="Rechte verbindingslijn 25">
            <a:extLst>
              <a:ext uri="{FF2B5EF4-FFF2-40B4-BE49-F238E27FC236}">
                <a16:creationId xmlns:a16="http://schemas.microsoft.com/office/drawing/2014/main" id="{C0261211-FB63-2DF4-1631-574A53A2AA6B}"/>
              </a:ext>
            </a:extLst>
          </p:cNvPr>
          <p:cNvCxnSpPr>
            <a:cxnSpLocks/>
          </p:cNvCxnSpPr>
          <p:nvPr/>
        </p:nvCxnSpPr>
        <p:spPr>
          <a:xfrm flipV="1">
            <a:off x="806391" y="4260684"/>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 name="Tekstvak 29">
            <a:extLst>
              <a:ext uri="{FF2B5EF4-FFF2-40B4-BE49-F238E27FC236}">
                <a16:creationId xmlns:a16="http://schemas.microsoft.com/office/drawing/2014/main" id="{64C167CE-8BA4-5DE5-9947-DBC58F39D072}"/>
              </a:ext>
            </a:extLst>
          </p:cNvPr>
          <p:cNvSpPr txBox="1"/>
          <p:nvPr/>
        </p:nvSpPr>
        <p:spPr>
          <a:xfrm>
            <a:off x="154345" y="4211560"/>
            <a:ext cx="754601" cy="323165"/>
          </a:xfrm>
          <a:prstGeom prst="rect">
            <a:avLst/>
          </a:prstGeom>
          <a:noFill/>
        </p:spPr>
        <p:txBody>
          <a:bodyPr wrap="square" rtlCol="0">
            <a:spAutoFit/>
          </a:bodyPr>
          <a:lstStyle/>
          <a:p>
            <a:r>
              <a:rPr lang="nl-NL" sz="1500" b="1"/>
              <a:t>2020</a:t>
            </a:r>
          </a:p>
        </p:txBody>
      </p:sp>
      <p:sp>
        <p:nvSpPr>
          <p:cNvPr id="31" name="Tekstvak 30">
            <a:extLst>
              <a:ext uri="{FF2B5EF4-FFF2-40B4-BE49-F238E27FC236}">
                <a16:creationId xmlns:a16="http://schemas.microsoft.com/office/drawing/2014/main" id="{EAB16012-7115-43B7-ADA0-7F106300D284}"/>
              </a:ext>
            </a:extLst>
          </p:cNvPr>
          <p:cNvSpPr txBox="1"/>
          <p:nvPr/>
        </p:nvSpPr>
        <p:spPr>
          <a:xfrm>
            <a:off x="981558" y="4211560"/>
            <a:ext cx="754601" cy="323165"/>
          </a:xfrm>
          <a:prstGeom prst="rect">
            <a:avLst/>
          </a:prstGeom>
          <a:noFill/>
        </p:spPr>
        <p:txBody>
          <a:bodyPr wrap="square" rtlCol="0">
            <a:spAutoFit/>
          </a:bodyPr>
          <a:lstStyle/>
          <a:p>
            <a:r>
              <a:rPr lang="nl-NL" sz="1500" b="1"/>
              <a:t>2021</a:t>
            </a:r>
          </a:p>
        </p:txBody>
      </p:sp>
      <p:sp>
        <p:nvSpPr>
          <p:cNvPr id="2048" name="Pijl: punthaak 2047">
            <a:extLst>
              <a:ext uri="{FF2B5EF4-FFF2-40B4-BE49-F238E27FC236}">
                <a16:creationId xmlns:a16="http://schemas.microsoft.com/office/drawing/2014/main" id="{ADEE01AA-D8BD-A552-4C4E-CE417865B138}"/>
              </a:ext>
            </a:extLst>
          </p:cNvPr>
          <p:cNvSpPr/>
          <p:nvPr/>
        </p:nvSpPr>
        <p:spPr>
          <a:xfrm>
            <a:off x="101077" y="3651970"/>
            <a:ext cx="2641443" cy="463257"/>
          </a:xfrm>
          <a:prstGeom prst="chevron">
            <a:avLst/>
          </a:prstGeom>
          <a:solidFill>
            <a:srgbClr val="DE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n>
                  <a:solidFill>
                    <a:schemeClr val="bg1"/>
                  </a:solidFill>
                </a:ln>
                <a:solidFill>
                  <a:schemeClr val="bg1"/>
                </a:solidFill>
              </a:rPr>
              <a:t>VERKENNING</a:t>
            </a:r>
          </a:p>
        </p:txBody>
      </p:sp>
      <p:sp>
        <p:nvSpPr>
          <p:cNvPr id="2049" name="Pijl: punthaak 2048">
            <a:extLst>
              <a:ext uri="{FF2B5EF4-FFF2-40B4-BE49-F238E27FC236}">
                <a16:creationId xmlns:a16="http://schemas.microsoft.com/office/drawing/2014/main" id="{20507D36-621B-EAB0-247E-A082AAF81FA4}"/>
              </a:ext>
            </a:extLst>
          </p:cNvPr>
          <p:cNvSpPr/>
          <p:nvPr/>
        </p:nvSpPr>
        <p:spPr>
          <a:xfrm>
            <a:off x="3763694" y="3657305"/>
            <a:ext cx="2848008" cy="463257"/>
          </a:xfrm>
          <a:prstGeom prst="chevron">
            <a:avLst/>
          </a:prstGeom>
          <a:solidFill>
            <a:srgbClr val="DE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n>
                  <a:solidFill>
                    <a:schemeClr val="bg1"/>
                  </a:solidFill>
                </a:ln>
                <a:solidFill>
                  <a:schemeClr val="bg1"/>
                </a:solidFill>
              </a:rPr>
              <a:t>PLANUITWERKING</a:t>
            </a:r>
          </a:p>
        </p:txBody>
      </p:sp>
      <p:sp>
        <p:nvSpPr>
          <p:cNvPr id="2051" name="Pijl: punthaak 2050">
            <a:extLst>
              <a:ext uri="{FF2B5EF4-FFF2-40B4-BE49-F238E27FC236}">
                <a16:creationId xmlns:a16="http://schemas.microsoft.com/office/drawing/2014/main" id="{7E790F6F-F15E-0476-D4B3-926B1CC17787}"/>
              </a:ext>
            </a:extLst>
          </p:cNvPr>
          <p:cNvSpPr/>
          <p:nvPr/>
        </p:nvSpPr>
        <p:spPr>
          <a:xfrm>
            <a:off x="6502672" y="3667313"/>
            <a:ext cx="2122237" cy="463257"/>
          </a:xfrm>
          <a:prstGeom prst="chevron">
            <a:avLst/>
          </a:prstGeom>
          <a:solidFill>
            <a:srgbClr val="DE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n>
                  <a:solidFill>
                    <a:schemeClr val="bg1"/>
                  </a:solidFill>
                </a:ln>
                <a:solidFill>
                  <a:schemeClr val="bg1"/>
                </a:solidFill>
              </a:rPr>
              <a:t>REALISATIE</a:t>
            </a:r>
          </a:p>
        </p:txBody>
      </p:sp>
      <p:sp>
        <p:nvSpPr>
          <p:cNvPr id="2052" name="Rechthoek: afgeronde hoeken 2051">
            <a:extLst>
              <a:ext uri="{FF2B5EF4-FFF2-40B4-BE49-F238E27FC236}">
                <a16:creationId xmlns:a16="http://schemas.microsoft.com/office/drawing/2014/main" id="{F7A59790-064B-A989-B1BD-2A5FCE40E3C9}"/>
              </a:ext>
            </a:extLst>
          </p:cNvPr>
          <p:cNvSpPr/>
          <p:nvPr/>
        </p:nvSpPr>
        <p:spPr>
          <a:xfrm>
            <a:off x="1384924" y="2422048"/>
            <a:ext cx="1682188" cy="907565"/>
          </a:xfrm>
          <a:prstGeom prst="round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ctr"/>
          <a:lstStyle/>
          <a:p>
            <a:pPr algn="ctr"/>
            <a:r>
              <a:rPr lang="nl-NL" sz="1000">
                <a:solidFill>
                  <a:schemeClr val="tx1"/>
                </a:solidFill>
              </a:rPr>
              <a:t>We onderzoeken samen met belanghebbenden kansrijke oplossingen voor het traject. Vervolgens stellen we een </a:t>
            </a:r>
            <a:r>
              <a:rPr lang="nl-NL" sz="1000" err="1">
                <a:solidFill>
                  <a:schemeClr val="tx1"/>
                </a:solidFill>
              </a:rPr>
              <a:t>vookeursalternatief</a:t>
            </a:r>
            <a:r>
              <a:rPr lang="nl-NL" sz="1000">
                <a:solidFill>
                  <a:schemeClr val="tx1"/>
                </a:solidFill>
              </a:rPr>
              <a:t> vast.</a:t>
            </a:r>
          </a:p>
        </p:txBody>
      </p:sp>
      <p:cxnSp>
        <p:nvCxnSpPr>
          <p:cNvPr id="2054" name="Rechte verbindingslijn 2053">
            <a:extLst>
              <a:ext uri="{FF2B5EF4-FFF2-40B4-BE49-F238E27FC236}">
                <a16:creationId xmlns:a16="http://schemas.microsoft.com/office/drawing/2014/main" id="{4C5F02CD-BF68-1ABF-14C0-527386CE61CA}"/>
              </a:ext>
            </a:extLst>
          </p:cNvPr>
          <p:cNvCxnSpPr>
            <a:cxnSpLocks/>
          </p:cNvCxnSpPr>
          <p:nvPr/>
        </p:nvCxnSpPr>
        <p:spPr>
          <a:xfrm>
            <a:off x="2294773" y="3329613"/>
            <a:ext cx="0" cy="55157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56" name="Ovaal 2055">
            <a:extLst>
              <a:ext uri="{FF2B5EF4-FFF2-40B4-BE49-F238E27FC236}">
                <a16:creationId xmlns:a16="http://schemas.microsoft.com/office/drawing/2014/main" id="{C8715C29-5F36-673E-6AB0-5A364F81B987}"/>
              </a:ext>
            </a:extLst>
          </p:cNvPr>
          <p:cNvSpPr/>
          <p:nvPr/>
        </p:nvSpPr>
        <p:spPr>
          <a:xfrm>
            <a:off x="2241614" y="3852906"/>
            <a:ext cx="82059" cy="8002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57" name="Rechthoek: afgeronde hoeken 2056">
            <a:extLst>
              <a:ext uri="{FF2B5EF4-FFF2-40B4-BE49-F238E27FC236}">
                <a16:creationId xmlns:a16="http://schemas.microsoft.com/office/drawing/2014/main" id="{9C3B400E-4DD0-406E-9742-720DD0293B18}"/>
              </a:ext>
            </a:extLst>
          </p:cNvPr>
          <p:cNvSpPr/>
          <p:nvPr/>
        </p:nvSpPr>
        <p:spPr>
          <a:xfrm>
            <a:off x="4239559" y="2422048"/>
            <a:ext cx="2106260" cy="907565"/>
          </a:xfrm>
          <a:prstGeom prst="round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ctr"/>
          <a:lstStyle/>
          <a:p>
            <a:pPr algn="ctr"/>
            <a:r>
              <a:rPr lang="nl-NL" sz="1000">
                <a:solidFill>
                  <a:schemeClr val="tx1"/>
                </a:solidFill>
              </a:rPr>
              <a:t>We werken het voorkeursalternatief in detail uit, samen met </a:t>
            </a:r>
            <a:r>
              <a:rPr lang="nl-NL" sz="1000" err="1">
                <a:solidFill>
                  <a:schemeClr val="tx1"/>
                </a:solidFill>
              </a:rPr>
              <a:t>belang-hebbenden</a:t>
            </a:r>
            <a:r>
              <a:rPr lang="nl-NL" sz="1000">
                <a:solidFill>
                  <a:schemeClr val="tx1"/>
                </a:solidFill>
              </a:rPr>
              <a:t>. Hierna stelt het bestuur van Hoogheemraadschap de Stichtse Rijnlanden het projectbesluit vast</a:t>
            </a:r>
          </a:p>
        </p:txBody>
      </p:sp>
      <p:cxnSp>
        <p:nvCxnSpPr>
          <p:cNvPr id="2058" name="Rechte verbindingslijn 2057">
            <a:extLst>
              <a:ext uri="{FF2B5EF4-FFF2-40B4-BE49-F238E27FC236}">
                <a16:creationId xmlns:a16="http://schemas.microsoft.com/office/drawing/2014/main" id="{70F096E8-5074-A3A0-859C-678E0F52C887}"/>
              </a:ext>
            </a:extLst>
          </p:cNvPr>
          <p:cNvCxnSpPr>
            <a:cxnSpLocks/>
          </p:cNvCxnSpPr>
          <p:nvPr/>
        </p:nvCxnSpPr>
        <p:spPr>
          <a:xfrm>
            <a:off x="6241358" y="3329613"/>
            <a:ext cx="0" cy="55157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59" name="Ovaal 2058">
            <a:extLst>
              <a:ext uri="{FF2B5EF4-FFF2-40B4-BE49-F238E27FC236}">
                <a16:creationId xmlns:a16="http://schemas.microsoft.com/office/drawing/2014/main" id="{20E99464-7F57-6398-13C6-676571B27DF1}"/>
              </a:ext>
            </a:extLst>
          </p:cNvPr>
          <p:cNvSpPr/>
          <p:nvPr/>
        </p:nvSpPr>
        <p:spPr>
          <a:xfrm>
            <a:off x="6197077" y="3862161"/>
            <a:ext cx="82059" cy="8002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60" name="Rechthoek: afgeronde hoeken 2059">
            <a:extLst>
              <a:ext uri="{FF2B5EF4-FFF2-40B4-BE49-F238E27FC236}">
                <a16:creationId xmlns:a16="http://schemas.microsoft.com/office/drawing/2014/main" id="{5810213A-1002-8BA8-0E37-6DCAFD332130}"/>
              </a:ext>
            </a:extLst>
          </p:cNvPr>
          <p:cNvSpPr/>
          <p:nvPr/>
        </p:nvSpPr>
        <p:spPr>
          <a:xfrm>
            <a:off x="6500570" y="2435158"/>
            <a:ext cx="2403725" cy="907565"/>
          </a:xfrm>
          <a:prstGeom prst="round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ctr"/>
          <a:lstStyle/>
          <a:p>
            <a:pPr algn="ctr"/>
            <a:r>
              <a:rPr lang="nl-NL" sz="1000">
                <a:solidFill>
                  <a:schemeClr val="tx1"/>
                </a:solidFill>
              </a:rPr>
              <a:t>We voeren het werk uit tussen 2026 en 2029. Daarna is de dijk voldoende veilig voor de toekomst en voldoet hij aan de veiligheidseisen. De Oude Sluis is dan ook weer helemaal opgeknapt.</a:t>
            </a:r>
          </a:p>
        </p:txBody>
      </p:sp>
      <p:cxnSp>
        <p:nvCxnSpPr>
          <p:cNvPr id="2061" name="Rechte verbindingslijn 2060">
            <a:extLst>
              <a:ext uri="{FF2B5EF4-FFF2-40B4-BE49-F238E27FC236}">
                <a16:creationId xmlns:a16="http://schemas.microsoft.com/office/drawing/2014/main" id="{06B26FF2-CB48-0294-6D11-8B10B2A7A5D7}"/>
              </a:ext>
            </a:extLst>
          </p:cNvPr>
          <p:cNvCxnSpPr>
            <a:cxnSpLocks/>
          </p:cNvCxnSpPr>
          <p:nvPr/>
        </p:nvCxnSpPr>
        <p:spPr>
          <a:xfrm>
            <a:off x="8250485" y="3347137"/>
            <a:ext cx="0" cy="55157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2" name="Ovaal 2061">
            <a:extLst>
              <a:ext uri="{FF2B5EF4-FFF2-40B4-BE49-F238E27FC236}">
                <a16:creationId xmlns:a16="http://schemas.microsoft.com/office/drawing/2014/main" id="{4D5B5714-A462-B0CA-5704-CD48C7DED6A8}"/>
              </a:ext>
            </a:extLst>
          </p:cNvPr>
          <p:cNvSpPr/>
          <p:nvPr/>
        </p:nvSpPr>
        <p:spPr>
          <a:xfrm>
            <a:off x="8200637" y="3866016"/>
            <a:ext cx="82059" cy="8002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64" name="Pijl: punthaak 2063">
            <a:extLst>
              <a:ext uri="{FF2B5EF4-FFF2-40B4-BE49-F238E27FC236}">
                <a16:creationId xmlns:a16="http://schemas.microsoft.com/office/drawing/2014/main" id="{57E331D5-D303-28F5-5EB0-26C243DF9566}"/>
              </a:ext>
            </a:extLst>
          </p:cNvPr>
          <p:cNvSpPr/>
          <p:nvPr/>
        </p:nvSpPr>
        <p:spPr>
          <a:xfrm>
            <a:off x="2664222" y="3653444"/>
            <a:ext cx="1206442" cy="463257"/>
          </a:xfrm>
          <a:prstGeom prst="chevron">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n>
                <a:solidFill>
                  <a:schemeClr val="bg1"/>
                </a:solidFill>
              </a:ln>
              <a:solidFill>
                <a:schemeClr val="bg1"/>
              </a:solidFill>
            </a:endParaRPr>
          </a:p>
        </p:txBody>
      </p:sp>
    </p:spTree>
    <p:extLst>
      <p:ext uri="{BB962C8B-B14F-4D97-AF65-F5344CB8AC3E}">
        <p14:creationId xmlns:p14="http://schemas.microsoft.com/office/powerpoint/2010/main" val="3719828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sp>
        <p:nvSpPr>
          <p:cNvPr id="6" name="Text Box 40">
            <a:extLst>
              <a:ext uri="{FF2B5EF4-FFF2-40B4-BE49-F238E27FC236}">
                <a16:creationId xmlns:a16="http://schemas.microsoft.com/office/drawing/2014/main" id="{86702B87-0785-945B-B386-4A5CD8AE5C64}"/>
              </a:ext>
            </a:extLst>
          </p:cNvPr>
          <p:cNvSpPr txBox="1">
            <a:spLocks noChangeArrowheads="1"/>
          </p:cNvSpPr>
          <p:nvPr/>
        </p:nvSpPr>
        <p:spPr bwMode="auto">
          <a:xfrm>
            <a:off x="632125" y="786694"/>
            <a:ext cx="6631328"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err="1">
                <a:solidFill>
                  <a:schemeClr val="accent1"/>
                </a:solidFill>
                <a:latin typeface="Arial"/>
                <a:ea typeface="Yu Gothic Light"/>
                <a:cs typeface="Times New Roman"/>
              </a:rPr>
              <a:t>Vooruitblik</a:t>
            </a:r>
            <a:br>
              <a:rPr lang="en-US" sz="2400" b="1">
                <a:solidFill>
                  <a:schemeClr val="accent1"/>
                </a:solidFill>
                <a:latin typeface="Arial"/>
                <a:ea typeface="Yu Gothic Light"/>
                <a:cs typeface="Times New Roman"/>
              </a:rPr>
            </a:br>
            <a:r>
              <a:rPr lang="en-US" sz="2400" b="1" err="1">
                <a:solidFill>
                  <a:schemeClr val="accent1"/>
                </a:solidFill>
                <a:latin typeface="Arial"/>
                <a:ea typeface="Yu Gothic Light"/>
                <a:cs typeface="Times New Roman"/>
              </a:rPr>
              <a:t>Indicatief</a:t>
            </a:r>
            <a:r>
              <a:rPr lang="en-US" sz="2400" b="1">
                <a:solidFill>
                  <a:schemeClr val="accent1"/>
                </a:solidFill>
                <a:latin typeface="Arial"/>
                <a:ea typeface="Yu Gothic Light"/>
                <a:cs typeface="Times New Roman"/>
              </a:rPr>
              <a:t> </a:t>
            </a:r>
            <a:r>
              <a:rPr lang="en-US" sz="2400" b="1" err="1">
                <a:solidFill>
                  <a:schemeClr val="accent1"/>
                </a:solidFill>
                <a:latin typeface="Arial"/>
                <a:ea typeface="Yu Gothic Light"/>
                <a:cs typeface="Times New Roman"/>
              </a:rPr>
              <a:t>komend</a:t>
            </a:r>
            <a:r>
              <a:rPr lang="en-US" sz="2400" b="1">
                <a:solidFill>
                  <a:schemeClr val="accent1"/>
                </a:solidFill>
                <a:latin typeface="Arial"/>
                <a:ea typeface="Yu Gothic Light"/>
                <a:cs typeface="Times New Roman"/>
              </a:rPr>
              <a:t> </a:t>
            </a:r>
            <a:r>
              <a:rPr lang="en-US" sz="2400" b="1" err="1">
                <a:solidFill>
                  <a:schemeClr val="accent1"/>
                </a:solidFill>
                <a:latin typeface="Arial"/>
                <a:ea typeface="Yu Gothic Light"/>
                <a:cs typeface="Times New Roman"/>
              </a:rPr>
              <a:t>jaar</a:t>
            </a:r>
            <a:endParaRPr lang="en-US" sz="2400" b="1">
              <a:solidFill>
                <a:schemeClr val="accent1"/>
              </a:solidFill>
              <a:latin typeface="Arial"/>
              <a:ea typeface="Yu Gothic Light"/>
              <a:cs typeface="Times New Roman"/>
            </a:endParaRPr>
          </a:p>
        </p:txBody>
      </p:sp>
      <p:sp>
        <p:nvSpPr>
          <p:cNvPr id="8" name="Tijdelijke aanduiding voor inhoud 7">
            <a:extLst>
              <a:ext uri="{FF2B5EF4-FFF2-40B4-BE49-F238E27FC236}">
                <a16:creationId xmlns:a16="http://schemas.microsoft.com/office/drawing/2014/main" id="{6DE0FFD6-275E-85FC-7949-E471648AFE6D}"/>
              </a:ext>
            </a:extLst>
          </p:cNvPr>
          <p:cNvSpPr>
            <a:spLocks noGrp="1"/>
          </p:cNvSpPr>
          <p:nvPr>
            <p:ph idx="1"/>
          </p:nvPr>
        </p:nvSpPr>
        <p:spPr>
          <a:xfrm>
            <a:off x="380077" y="1816747"/>
            <a:ext cx="8639635" cy="4351338"/>
          </a:xfrm>
        </p:spPr>
        <p:txBody>
          <a:bodyPr vert="horz" lIns="91440" tIns="45720" rIns="91440" bIns="45720" rtlCol="0" anchor="t">
            <a:normAutofit/>
          </a:bodyPr>
          <a:lstStyle/>
          <a:p>
            <a:pPr marL="215265" indent="-215265">
              <a:lnSpc>
                <a:spcPct val="100000"/>
              </a:lnSpc>
              <a:spcBef>
                <a:spcPts val="0"/>
              </a:spcBef>
              <a:buFont typeface="Wingdings,Sans-Serif" panose="020B0604020202020204" pitchFamily="34" charset="0"/>
              <a:buChar char="§"/>
            </a:pPr>
            <a:r>
              <a:rPr lang="nl-NL" sz="2400">
                <a:ea typeface="Calibri"/>
                <a:cs typeface="Calibri"/>
              </a:rPr>
              <a:t>Dec/jan		Wandeling werkgroep</a:t>
            </a:r>
          </a:p>
          <a:p>
            <a:pPr marL="215265" indent="-215265">
              <a:lnSpc>
                <a:spcPct val="100000"/>
              </a:lnSpc>
              <a:spcBef>
                <a:spcPts val="0"/>
              </a:spcBef>
              <a:buFont typeface="Wingdings,Sans-Serif" panose="020B0604020202020204" pitchFamily="34" charset="0"/>
              <a:buChar char="§"/>
            </a:pPr>
            <a:r>
              <a:rPr lang="nl-NL" sz="2400">
                <a:ea typeface="Calibri"/>
                <a:cs typeface="Calibri"/>
              </a:rPr>
              <a:t>Jan 			Inloopavond Oude Sluis</a:t>
            </a:r>
          </a:p>
          <a:p>
            <a:pPr marL="215265" indent="-215265">
              <a:lnSpc>
                <a:spcPct val="100000"/>
              </a:lnSpc>
              <a:spcBef>
                <a:spcPts val="0"/>
              </a:spcBef>
              <a:buFont typeface="Wingdings,Sans-Serif" panose="020B0604020202020204" pitchFamily="34" charset="0"/>
              <a:buChar char="§"/>
            </a:pPr>
            <a:r>
              <a:rPr lang="nl-NL" sz="2400">
                <a:ea typeface="Calibri"/>
                <a:cs typeface="Calibri"/>
              </a:rPr>
              <a:t>1</a:t>
            </a:r>
            <a:r>
              <a:rPr lang="nl-NL" sz="2400" baseline="30000">
                <a:ea typeface="Calibri"/>
                <a:cs typeface="Calibri"/>
              </a:rPr>
              <a:t>e</a:t>
            </a:r>
            <a:r>
              <a:rPr lang="nl-NL" sz="2400">
                <a:ea typeface="Calibri"/>
                <a:cs typeface="Calibri"/>
              </a:rPr>
              <a:t> kwartaal		Nadere berekeningen op basis van 				grondonderzoek &amp; onderzoek invloed van 			panden en dergelijke op waterveiligheid</a:t>
            </a:r>
          </a:p>
          <a:p>
            <a:pPr marL="215265" indent="-215265">
              <a:lnSpc>
                <a:spcPct val="100000"/>
              </a:lnSpc>
              <a:spcBef>
                <a:spcPts val="0"/>
              </a:spcBef>
              <a:buFont typeface="Wingdings,Sans-Serif" panose="020B0604020202020204" pitchFamily="34" charset="0"/>
              <a:buChar char="§"/>
            </a:pPr>
            <a:r>
              <a:rPr lang="nl-NL" sz="2400">
                <a:ea typeface="Calibri"/>
                <a:cs typeface="Calibri"/>
              </a:rPr>
              <a:t>April 		Beoogde start medegebruik schotbalkenloods</a:t>
            </a:r>
          </a:p>
          <a:p>
            <a:pPr marL="215265" indent="-215265">
              <a:lnSpc>
                <a:spcPct val="100000"/>
              </a:lnSpc>
              <a:spcBef>
                <a:spcPts val="0"/>
              </a:spcBef>
              <a:buFont typeface="Wingdings,Sans-Serif" panose="020B0604020202020204" pitchFamily="34" charset="0"/>
              <a:buChar char="§"/>
            </a:pPr>
            <a:r>
              <a:rPr lang="nl-NL" sz="2400">
                <a:ea typeface="Calibri"/>
                <a:cs typeface="Calibri"/>
              </a:rPr>
              <a:t>2</a:t>
            </a:r>
            <a:r>
              <a:rPr lang="nl-NL" sz="2400" baseline="30000">
                <a:ea typeface="Calibri"/>
                <a:cs typeface="Calibri"/>
              </a:rPr>
              <a:t>e</a:t>
            </a:r>
            <a:r>
              <a:rPr lang="nl-NL" sz="2400">
                <a:ea typeface="Calibri"/>
                <a:cs typeface="Calibri"/>
              </a:rPr>
              <a:t> kwartaal		Variantenstudie</a:t>
            </a:r>
          </a:p>
          <a:p>
            <a:pPr marL="215265" indent="-215265">
              <a:lnSpc>
                <a:spcPct val="100000"/>
              </a:lnSpc>
              <a:spcBef>
                <a:spcPts val="0"/>
              </a:spcBef>
              <a:buFont typeface="Wingdings,Sans-Serif" panose="020B0604020202020204" pitchFamily="34" charset="0"/>
              <a:buChar char="§"/>
            </a:pPr>
            <a:r>
              <a:rPr lang="nl-NL" sz="2400">
                <a:ea typeface="Calibri"/>
                <a:cs typeface="Calibri"/>
              </a:rPr>
              <a:t>Zomer		Werkatelier variantenstudie</a:t>
            </a:r>
          </a:p>
          <a:p>
            <a:pPr marL="215265" indent="-215265">
              <a:lnSpc>
                <a:spcPct val="100000"/>
              </a:lnSpc>
              <a:spcBef>
                <a:spcPts val="0"/>
              </a:spcBef>
              <a:buFont typeface="Wingdings,Sans-Serif" panose="020B0604020202020204" pitchFamily="34" charset="0"/>
              <a:buChar char="§"/>
            </a:pPr>
            <a:r>
              <a:rPr lang="nl-NL" sz="2400">
                <a:ea typeface="Calibri"/>
                <a:cs typeface="Calibri"/>
              </a:rPr>
              <a:t>Zomer		Gespreksronde eigenaren varianten</a:t>
            </a:r>
          </a:p>
          <a:p>
            <a:pPr marL="215265" indent="-215265">
              <a:lnSpc>
                <a:spcPct val="100000"/>
              </a:lnSpc>
              <a:spcBef>
                <a:spcPts val="0"/>
              </a:spcBef>
              <a:buFont typeface="Wingdings,Sans-Serif" panose="020B0604020202020204" pitchFamily="34" charset="0"/>
              <a:buChar char="§"/>
            </a:pPr>
            <a:r>
              <a:rPr lang="nl-NL" sz="2400">
                <a:ea typeface="Calibri"/>
                <a:cs typeface="Calibri"/>
              </a:rPr>
              <a:t>Heel 2025		Onderzoeken </a:t>
            </a:r>
            <a:r>
              <a:rPr lang="nl-NL" sz="2400" err="1">
                <a:ea typeface="Calibri"/>
                <a:cs typeface="Calibri"/>
              </a:rPr>
              <a:t>meekoppelkansen</a:t>
            </a:r>
            <a:r>
              <a:rPr lang="nl-NL" sz="2400">
                <a:ea typeface="Calibri"/>
                <a:cs typeface="Calibri"/>
              </a:rPr>
              <a:t> en 				toewerken naar go/no go</a:t>
            </a: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2400">
              <a:cs typeface="Calibri"/>
            </a:endParaRPr>
          </a:p>
          <a:p>
            <a:pPr marL="215265" indent="-215265"/>
            <a:endParaRPr lang="nl-NL" sz="2400">
              <a:ea typeface="Calibri"/>
              <a:cs typeface="Calibri"/>
            </a:endParaRPr>
          </a:p>
        </p:txBody>
      </p:sp>
    </p:spTree>
    <p:extLst>
      <p:ext uri="{BB962C8B-B14F-4D97-AF65-F5344CB8AC3E}">
        <p14:creationId xmlns:p14="http://schemas.microsoft.com/office/powerpoint/2010/main" val="883207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erkeLekdijk-footer-1600-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40680"/>
            <a:ext cx="9144000" cy="1417320"/>
          </a:xfrm>
          <a:prstGeom prst="rect">
            <a:avLst/>
          </a:prstGeom>
        </p:spPr>
      </p:pic>
      <p:pic>
        <p:nvPicPr>
          <p:cNvPr id="4" name="Picture 3" descr="SterkeLekdijk-titel-pp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
            <a:ext cx="9162000" cy="1746233"/>
          </a:xfrm>
          <a:prstGeom prst="rect">
            <a:avLst/>
          </a:prstGeom>
        </p:spPr>
      </p:pic>
      <p:sp>
        <p:nvSpPr>
          <p:cNvPr id="6" name="TextBox 5"/>
          <p:cNvSpPr txBox="1"/>
          <p:nvPr/>
        </p:nvSpPr>
        <p:spPr>
          <a:xfrm>
            <a:off x="193687" y="853367"/>
            <a:ext cx="8243575" cy="1246495"/>
          </a:xfrm>
          <a:prstGeom prst="rect">
            <a:avLst/>
          </a:prstGeom>
          <a:noFill/>
        </p:spPr>
        <p:txBody>
          <a:bodyPr wrap="square" lIns="0" tIns="0" rIns="0" bIns="0" rtlCol="0">
            <a:spAutoFit/>
          </a:bodyPr>
          <a:lstStyle/>
          <a:p>
            <a:pPr>
              <a:lnSpc>
                <a:spcPct val="150000"/>
              </a:lnSpc>
            </a:pPr>
            <a:r>
              <a:rPr lang="nl-NL" sz="3200" b="1" err="1">
                <a:solidFill>
                  <a:srgbClr val="0070BA"/>
                </a:solidFill>
                <a:latin typeface="Arial MT Md"/>
                <a:cs typeface="Arial MT Md"/>
              </a:rPr>
              <a:t>Meekoppelkansen</a:t>
            </a:r>
            <a:endParaRPr lang="nl-NL" sz="3200" b="1">
              <a:solidFill>
                <a:srgbClr val="0070BA"/>
              </a:solidFill>
              <a:latin typeface="Arial MT Md"/>
              <a:cs typeface="Arial MT Md"/>
            </a:endParaRPr>
          </a:p>
          <a:p>
            <a:pPr marL="457200" indent="-457200">
              <a:buFont typeface="Wingdings" panose="05000000000000000000" pitchFamily="2" charset="2"/>
              <a:buChar char="§"/>
            </a:pPr>
            <a:endParaRPr lang="nl-NL" sz="2800">
              <a:solidFill>
                <a:srgbClr val="0070BA"/>
              </a:solidFill>
              <a:latin typeface="Arial MT Md"/>
              <a:cs typeface="Arial MT Md"/>
            </a:endParaRPr>
          </a:p>
          <a:p>
            <a:pPr marL="457200" indent="-457200">
              <a:buFont typeface="Wingdings" panose="05000000000000000000" pitchFamily="2" charset="2"/>
              <a:buChar char="§"/>
            </a:pPr>
            <a:endParaRPr lang="nl-NL" sz="500">
              <a:solidFill>
                <a:srgbClr val="0070BA"/>
              </a:solidFill>
              <a:latin typeface="Arial MT Md"/>
              <a:cs typeface="Arial MT Md"/>
            </a:endParaRPr>
          </a:p>
        </p:txBody>
      </p:sp>
      <p:graphicFrame>
        <p:nvGraphicFramePr>
          <p:cNvPr id="12" name="Tabel 4">
            <a:extLst>
              <a:ext uri="{FF2B5EF4-FFF2-40B4-BE49-F238E27FC236}">
                <a16:creationId xmlns:a16="http://schemas.microsoft.com/office/drawing/2014/main" id="{110656B2-C03D-7736-5AEA-3727FA118764}"/>
              </a:ext>
            </a:extLst>
          </p:cNvPr>
          <p:cNvGraphicFramePr>
            <a:graphicFrameLocks noGrp="1"/>
          </p:cNvGraphicFramePr>
          <p:nvPr>
            <p:extLst>
              <p:ext uri="{D42A27DB-BD31-4B8C-83A1-F6EECF244321}">
                <p14:modId xmlns:p14="http://schemas.microsoft.com/office/powerpoint/2010/main" val="2676847476"/>
              </p:ext>
            </p:extLst>
          </p:nvPr>
        </p:nvGraphicFramePr>
        <p:xfrm>
          <a:off x="193687" y="1855864"/>
          <a:ext cx="8639228" cy="3891339"/>
        </p:xfrm>
        <a:graphic>
          <a:graphicData uri="http://schemas.openxmlformats.org/drawingml/2006/table">
            <a:tbl>
              <a:tblPr firstRow="1" bandRow="1">
                <a:tableStyleId>{7DF18680-E054-41AD-8BC1-D1AEF772440D}</a:tableStyleId>
              </a:tblPr>
              <a:tblGrid>
                <a:gridCol w="730558">
                  <a:extLst>
                    <a:ext uri="{9D8B030D-6E8A-4147-A177-3AD203B41FA5}">
                      <a16:colId xmlns:a16="http://schemas.microsoft.com/office/drawing/2014/main" val="1986754096"/>
                    </a:ext>
                  </a:extLst>
                </a:gridCol>
                <a:gridCol w="4009493">
                  <a:extLst>
                    <a:ext uri="{9D8B030D-6E8A-4147-A177-3AD203B41FA5}">
                      <a16:colId xmlns:a16="http://schemas.microsoft.com/office/drawing/2014/main" val="1128272035"/>
                    </a:ext>
                  </a:extLst>
                </a:gridCol>
                <a:gridCol w="3899177">
                  <a:extLst>
                    <a:ext uri="{9D8B030D-6E8A-4147-A177-3AD203B41FA5}">
                      <a16:colId xmlns:a16="http://schemas.microsoft.com/office/drawing/2014/main" val="1154865189"/>
                    </a:ext>
                  </a:extLst>
                </a:gridCol>
              </a:tblGrid>
              <a:tr h="401203">
                <a:tc>
                  <a:txBody>
                    <a:bodyPr/>
                    <a:lstStyle/>
                    <a:p>
                      <a:endParaRPr lang="nl-NL" sz="1600"/>
                    </a:p>
                  </a:txBody>
                  <a:tcPr/>
                </a:tc>
                <a:tc>
                  <a:txBody>
                    <a:bodyPr/>
                    <a:lstStyle/>
                    <a:p>
                      <a:r>
                        <a:rPr lang="nl-NL" sz="1600" err="1"/>
                        <a:t>Meekoppelkansen</a:t>
                      </a:r>
                      <a:endParaRPr lang="nl-NL" sz="1600"/>
                    </a:p>
                  </a:txBody>
                  <a:tcPr/>
                </a:tc>
                <a:tc>
                  <a:txBody>
                    <a:bodyPr/>
                    <a:lstStyle/>
                    <a:p>
                      <a:r>
                        <a:rPr lang="nl-NL" sz="1600"/>
                        <a:t>Koppeling project</a:t>
                      </a:r>
                    </a:p>
                  </a:txBody>
                  <a:tcPr/>
                </a:tc>
                <a:extLst>
                  <a:ext uri="{0D108BD9-81ED-4DB2-BD59-A6C34878D82A}">
                    <a16:rowId xmlns:a16="http://schemas.microsoft.com/office/drawing/2014/main" val="898166135"/>
                  </a:ext>
                </a:extLst>
              </a:tr>
              <a:tr h="554130">
                <a:tc>
                  <a:txBody>
                    <a:bodyPr/>
                    <a:lstStyle/>
                    <a:p>
                      <a:r>
                        <a:rPr lang="nl-NL" sz="1600"/>
                        <a:t>1</a:t>
                      </a:r>
                    </a:p>
                  </a:txBody>
                  <a:tcPr/>
                </a:tc>
                <a:tc>
                  <a:txBody>
                    <a:bodyPr/>
                    <a:lstStyle/>
                    <a:p>
                      <a:r>
                        <a:rPr lang="nl-NL" sz="1600"/>
                        <a:t>Landschappelijke inrichting </a:t>
                      </a:r>
                      <a:br>
                        <a:rPr lang="nl-NL" sz="1600"/>
                      </a:br>
                      <a:r>
                        <a:rPr lang="nl-NL" sz="1600"/>
                        <a:t>(waaronder weginrichting, recreatieve rustpunten, wandelstructuur en kleine </a:t>
                      </a:r>
                      <a:r>
                        <a:rPr lang="nl-NL" sz="1600" err="1"/>
                        <a:t>meekoppelkansen</a:t>
                      </a:r>
                      <a:r>
                        <a:rPr lang="nl-NL" sz="1600"/>
                        <a:t> uit de Visie Vreeswijk en Water) </a:t>
                      </a:r>
                    </a:p>
                  </a:txBody>
                  <a:tcPr/>
                </a:tc>
                <a:tc>
                  <a:txBody>
                    <a:bodyPr/>
                    <a:lstStyle/>
                    <a:p>
                      <a:r>
                        <a:rPr lang="nl-NL" sz="1600"/>
                        <a:t>Wordt onderzocht in de planuitwerking</a:t>
                      </a:r>
                    </a:p>
                  </a:txBody>
                  <a:tcPr/>
                </a:tc>
                <a:extLst>
                  <a:ext uri="{0D108BD9-81ED-4DB2-BD59-A6C34878D82A}">
                    <a16:rowId xmlns:a16="http://schemas.microsoft.com/office/drawing/2014/main" val="2868697132"/>
                  </a:ext>
                </a:extLst>
              </a:tr>
              <a:tr h="401203">
                <a:tc>
                  <a:txBody>
                    <a:bodyPr/>
                    <a:lstStyle/>
                    <a:p>
                      <a:r>
                        <a:rPr lang="nl-NL" sz="1600"/>
                        <a:t>2</a:t>
                      </a:r>
                    </a:p>
                  </a:txBody>
                  <a:tcPr/>
                </a:tc>
                <a:tc>
                  <a:txBody>
                    <a:bodyPr/>
                    <a:lstStyle/>
                    <a:p>
                      <a:r>
                        <a:rPr lang="nl-NL" sz="1600"/>
                        <a:t>Natuur in de uiterwaarden</a:t>
                      </a:r>
                    </a:p>
                  </a:txBody>
                  <a:tcPr/>
                </a:tc>
                <a:tc>
                  <a:txBody>
                    <a:bodyPr/>
                    <a:lstStyle/>
                    <a:p>
                      <a:r>
                        <a:rPr lang="nl-NL" sz="1600"/>
                        <a:t>Nee</a:t>
                      </a:r>
                    </a:p>
                  </a:txBody>
                  <a:tcPr/>
                </a:tc>
                <a:extLst>
                  <a:ext uri="{0D108BD9-81ED-4DB2-BD59-A6C34878D82A}">
                    <a16:rowId xmlns:a16="http://schemas.microsoft.com/office/drawing/2014/main" val="3303627585"/>
                  </a:ext>
                </a:extLst>
              </a:tr>
              <a:tr h="554130">
                <a:tc>
                  <a:txBody>
                    <a:bodyPr/>
                    <a:lstStyle/>
                    <a:p>
                      <a:r>
                        <a:rPr lang="nl-NL" sz="1600"/>
                        <a:t>3</a:t>
                      </a:r>
                    </a:p>
                  </a:txBody>
                  <a:tcPr/>
                </a:tc>
                <a:tc>
                  <a:txBody>
                    <a:bodyPr/>
                    <a:lstStyle/>
                    <a:p>
                      <a:r>
                        <a:rPr lang="nl-NL" sz="1600"/>
                        <a:t>Erfgoed – Rijkshulpschutsluis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t>Wordt onderzocht in de planuitwerking</a:t>
                      </a:r>
                    </a:p>
                  </a:txBody>
                  <a:tcPr/>
                </a:tc>
                <a:extLst>
                  <a:ext uri="{0D108BD9-81ED-4DB2-BD59-A6C34878D82A}">
                    <a16:rowId xmlns:a16="http://schemas.microsoft.com/office/drawing/2014/main" val="978525071"/>
                  </a:ext>
                </a:extLst>
              </a:tr>
              <a:tr h="554130">
                <a:tc>
                  <a:txBody>
                    <a:bodyPr/>
                    <a:lstStyle/>
                    <a:p>
                      <a:r>
                        <a:rPr lang="nl-NL" sz="1600"/>
                        <a:t>4</a:t>
                      </a:r>
                    </a:p>
                  </a:txBody>
                  <a:tcPr/>
                </a:tc>
                <a:tc>
                  <a:txBody>
                    <a:bodyPr/>
                    <a:lstStyle/>
                    <a:p>
                      <a:r>
                        <a:rPr lang="nl-NL" sz="1600"/>
                        <a:t>Erfgoed – Oude Sluis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t>Ja, </a:t>
                      </a:r>
                      <a:r>
                        <a:rPr lang="nl-NL" sz="1600" err="1"/>
                        <a:t>ihkv</a:t>
                      </a:r>
                      <a:r>
                        <a:rPr lang="nl-NL" sz="1600"/>
                        <a:t> renovatie. Kleinschalig cultuurhistorisch rustpunt wordt onderzocht in de planuitwerking</a:t>
                      </a:r>
                    </a:p>
                  </a:txBody>
                  <a:tcPr/>
                </a:tc>
                <a:extLst>
                  <a:ext uri="{0D108BD9-81ED-4DB2-BD59-A6C34878D82A}">
                    <a16:rowId xmlns:a16="http://schemas.microsoft.com/office/drawing/2014/main" val="2580184338"/>
                  </a:ext>
                </a:extLst>
              </a:tr>
              <a:tr h="401203">
                <a:tc>
                  <a:txBody>
                    <a:bodyPr/>
                    <a:lstStyle/>
                    <a:p>
                      <a:r>
                        <a:rPr lang="nl-NL" sz="1600"/>
                        <a:t>5</a:t>
                      </a:r>
                    </a:p>
                  </a:txBody>
                  <a:tcPr/>
                </a:tc>
                <a:tc>
                  <a:txBody>
                    <a:bodyPr/>
                    <a:lstStyle/>
                    <a:p>
                      <a:r>
                        <a:rPr lang="nl-NL" sz="1600"/>
                        <a:t>Aanlegsteiger Vreeswijk</a:t>
                      </a:r>
                    </a:p>
                  </a:txBody>
                  <a:tcPr/>
                </a:tc>
                <a:tc>
                  <a:txBody>
                    <a:bodyPr/>
                    <a:lstStyle/>
                    <a:p>
                      <a:r>
                        <a:rPr lang="nl-NL" sz="1600"/>
                        <a:t>Nee</a:t>
                      </a:r>
                    </a:p>
                  </a:txBody>
                  <a:tcPr/>
                </a:tc>
                <a:extLst>
                  <a:ext uri="{0D108BD9-81ED-4DB2-BD59-A6C34878D82A}">
                    <a16:rowId xmlns:a16="http://schemas.microsoft.com/office/drawing/2014/main" val="3272864583"/>
                  </a:ext>
                </a:extLst>
              </a:tr>
            </a:tbl>
          </a:graphicData>
        </a:graphic>
      </p:graphicFrame>
    </p:spTree>
    <p:extLst>
      <p:ext uri="{BB962C8B-B14F-4D97-AF65-F5344CB8AC3E}">
        <p14:creationId xmlns:p14="http://schemas.microsoft.com/office/powerpoint/2010/main" val="1864791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sp>
        <p:nvSpPr>
          <p:cNvPr id="6" name="Text Box 40">
            <a:extLst>
              <a:ext uri="{FF2B5EF4-FFF2-40B4-BE49-F238E27FC236}">
                <a16:creationId xmlns:a16="http://schemas.microsoft.com/office/drawing/2014/main" id="{86702B87-0785-945B-B386-4A5CD8AE5C64}"/>
              </a:ext>
            </a:extLst>
          </p:cNvPr>
          <p:cNvSpPr txBox="1">
            <a:spLocks noChangeArrowheads="1"/>
          </p:cNvSpPr>
          <p:nvPr/>
        </p:nvSpPr>
        <p:spPr bwMode="auto">
          <a:xfrm>
            <a:off x="401304" y="857718"/>
            <a:ext cx="6631328"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err="1">
                <a:solidFill>
                  <a:schemeClr val="accent1"/>
                </a:solidFill>
                <a:latin typeface="Arial"/>
                <a:ea typeface="Yu Gothic Light"/>
                <a:cs typeface="Times New Roman"/>
              </a:rPr>
              <a:t>Proces</a:t>
            </a:r>
            <a:r>
              <a:rPr lang="en-US" sz="2400" b="1">
                <a:solidFill>
                  <a:schemeClr val="accent1"/>
                </a:solidFill>
                <a:latin typeface="Arial"/>
                <a:ea typeface="Yu Gothic Light"/>
                <a:cs typeface="Times New Roman"/>
              </a:rPr>
              <a:t> </a:t>
            </a:r>
            <a:r>
              <a:rPr lang="en-US" sz="2400" b="1" err="1">
                <a:solidFill>
                  <a:schemeClr val="accent1"/>
                </a:solidFill>
                <a:latin typeface="Arial"/>
                <a:ea typeface="Yu Gothic Light"/>
                <a:cs typeface="Times New Roman"/>
              </a:rPr>
              <a:t>meekoppelkansen</a:t>
            </a:r>
            <a:br>
              <a:rPr lang="en-US" sz="2400" b="1">
                <a:solidFill>
                  <a:schemeClr val="accent1"/>
                </a:solidFill>
                <a:latin typeface="Arial"/>
                <a:ea typeface="Yu Gothic Light"/>
                <a:cs typeface="Times New Roman"/>
              </a:rPr>
            </a:br>
            <a:r>
              <a:rPr lang="en-US" sz="2400" b="1" err="1">
                <a:solidFill>
                  <a:schemeClr val="accent1"/>
                </a:solidFill>
                <a:latin typeface="Arial"/>
                <a:ea typeface="Yu Gothic Light"/>
                <a:cs typeface="Times New Roman"/>
              </a:rPr>
              <a:t>Planuitwerkingsfase</a:t>
            </a:r>
            <a:endParaRPr lang="en-US" sz="2400" b="1">
              <a:solidFill>
                <a:schemeClr val="accent1"/>
              </a:solidFill>
              <a:latin typeface="Arial"/>
              <a:ea typeface="Yu Gothic Light"/>
              <a:cs typeface="Times New Roman"/>
            </a:endParaRPr>
          </a:p>
        </p:txBody>
      </p:sp>
      <p:sp>
        <p:nvSpPr>
          <p:cNvPr id="8" name="Tijdelijke aanduiding voor inhoud 7">
            <a:extLst>
              <a:ext uri="{FF2B5EF4-FFF2-40B4-BE49-F238E27FC236}">
                <a16:creationId xmlns:a16="http://schemas.microsoft.com/office/drawing/2014/main" id="{6DE0FFD6-275E-85FC-7949-E471648AFE6D}"/>
              </a:ext>
            </a:extLst>
          </p:cNvPr>
          <p:cNvSpPr>
            <a:spLocks noGrp="1"/>
          </p:cNvSpPr>
          <p:nvPr>
            <p:ph idx="1"/>
          </p:nvPr>
        </p:nvSpPr>
        <p:spPr>
          <a:xfrm>
            <a:off x="380077" y="1816747"/>
            <a:ext cx="8639635" cy="4351338"/>
          </a:xfrm>
        </p:spPr>
        <p:txBody>
          <a:bodyPr vert="horz" lIns="91440" tIns="45720" rIns="91440" bIns="45720" rtlCol="0" anchor="t">
            <a:normAutofit lnSpcReduction="10000"/>
          </a:bodyPr>
          <a:lstStyle/>
          <a:p>
            <a:pPr marL="215265" indent="-215265">
              <a:lnSpc>
                <a:spcPct val="100000"/>
              </a:lnSpc>
              <a:spcBef>
                <a:spcPts val="0"/>
              </a:spcBef>
              <a:buFont typeface="Wingdings,Sans-Serif" panose="020B0604020202020204" pitchFamily="34" charset="0"/>
              <a:buChar char="§"/>
            </a:pPr>
            <a:r>
              <a:rPr lang="nl-NL" sz="2400" err="1">
                <a:ea typeface="Calibri"/>
                <a:cs typeface="Calibri"/>
              </a:rPr>
              <a:t>Meekoppelkansen</a:t>
            </a:r>
            <a:r>
              <a:rPr lang="nl-NL" sz="2400">
                <a:ea typeface="Calibri"/>
                <a:cs typeface="Calibri"/>
              </a:rPr>
              <a:t> zijn nu nog abstract </a:t>
            </a:r>
          </a:p>
          <a:p>
            <a:pPr marL="215265" indent="-215265">
              <a:lnSpc>
                <a:spcPct val="100000"/>
              </a:lnSpc>
              <a:spcBef>
                <a:spcPts val="0"/>
              </a:spcBef>
              <a:buFont typeface="Wingdings,Sans-Serif" panose="020B0604020202020204" pitchFamily="34" charset="0"/>
              <a:buChar char="§"/>
            </a:pPr>
            <a:endParaRPr lang="nl-NL" sz="2400" b="0" i="0">
              <a:solidFill>
                <a:srgbClr val="000000"/>
              </a:solidFill>
              <a:effectLst/>
              <a:cs typeface="Calibri"/>
            </a:endParaRPr>
          </a:p>
          <a:p>
            <a:pPr marL="215265" indent="-215265">
              <a:lnSpc>
                <a:spcPct val="100000"/>
              </a:lnSpc>
              <a:spcBef>
                <a:spcPts val="0"/>
              </a:spcBef>
              <a:buFont typeface="Wingdings,Sans-Serif" panose="020B0604020202020204" pitchFamily="34" charset="0"/>
              <a:buChar char="§"/>
            </a:pPr>
            <a:r>
              <a:rPr lang="nl-NL" sz="2400" b="0" i="0">
                <a:solidFill>
                  <a:srgbClr val="000000"/>
                </a:solidFill>
                <a:effectLst/>
              </a:rPr>
              <a:t>Provincie, gemeente en waterschap gaan (varianten van) </a:t>
            </a:r>
            <a:r>
              <a:rPr lang="nl-NL" sz="2400" b="0" i="0" err="1">
                <a:solidFill>
                  <a:srgbClr val="000000"/>
                </a:solidFill>
                <a:effectLst/>
              </a:rPr>
              <a:t>meekoppelkansen</a:t>
            </a:r>
            <a:r>
              <a:rPr lang="nl-NL" sz="2400" b="0" i="0">
                <a:solidFill>
                  <a:srgbClr val="000000"/>
                </a:solidFill>
                <a:effectLst/>
              </a:rPr>
              <a:t> gezamenlijk verder uitwerken en onderzoeken op haalbaarheid, financierbaarheid en planning. </a:t>
            </a:r>
          </a:p>
          <a:p>
            <a:pPr marL="215265" indent="-215265">
              <a:lnSpc>
                <a:spcPct val="100000"/>
              </a:lnSpc>
              <a:spcBef>
                <a:spcPts val="0"/>
              </a:spcBef>
              <a:buFont typeface="Wingdings,Sans-Serif" panose="020B0604020202020204" pitchFamily="34" charset="0"/>
              <a:buChar char="§"/>
            </a:pPr>
            <a:endParaRPr lang="nl-NL" sz="2400">
              <a:solidFill>
                <a:srgbClr val="000000"/>
              </a:solidFill>
            </a:endParaRPr>
          </a:p>
          <a:p>
            <a:pPr marL="215265" indent="-215265">
              <a:lnSpc>
                <a:spcPct val="100000"/>
              </a:lnSpc>
              <a:spcBef>
                <a:spcPts val="0"/>
              </a:spcBef>
              <a:buFont typeface="Wingdings,Sans-Serif" panose="020B0604020202020204" pitchFamily="34" charset="0"/>
              <a:buChar char="§"/>
            </a:pPr>
            <a:r>
              <a:rPr lang="nl-NL" sz="2400" b="0" i="0">
                <a:solidFill>
                  <a:srgbClr val="000000"/>
                </a:solidFill>
                <a:effectLst/>
              </a:rPr>
              <a:t>Hierbij komen ook wensen uit de omgeving over openbare ruimte aan bod</a:t>
            </a:r>
          </a:p>
          <a:p>
            <a:pPr marL="215265" indent="-215265">
              <a:lnSpc>
                <a:spcPct val="100000"/>
              </a:lnSpc>
              <a:spcBef>
                <a:spcPts val="0"/>
              </a:spcBef>
              <a:buFont typeface="Wingdings,Sans-Serif" panose="020B0604020202020204" pitchFamily="34" charset="0"/>
              <a:buChar char="§"/>
            </a:pPr>
            <a:endParaRPr lang="nl-NL" sz="2400" b="0" i="0">
              <a:solidFill>
                <a:srgbClr val="000000"/>
              </a:solidFill>
              <a:effectLst/>
            </a:endParaRPr>
          </a:p>
          <a:p>
            <a:pPr marL="215265" indent="-215265">
              <a:lnSpc>
                <a:spcPct val="100000"/>
              </a:lnSpc>
              <a:spcBef>
                <a:spcPts val="0"/>
              </a:spcBef>
              <a:buFont typeface="Wingdings,Sans-Serif" panose="020B0604020202020204" pitchFamily="34" charset="0"/>
              <a:buChar char="§"/>
            </a:pPr>
            <a:r>
              <a:rPr lang="nl-NL" sz="2400" b="0" i="0">
                <a:solidFill>
                  <a:srgbClr val="000000"/>
                </a:solidFill>
                <a:effectLst/>
              </a:rPr>
              <a:t>Bij het vergunningenontwerp is een go/no-go moment voorzien waarbij gezamenlijk besloten wordt welke </a:t>
            </a:r>
            <a:r>
              <a:rPr lang="nl-NL" sz="2400" b="0" i="0" err="1">
                <a:solidFill>
                  <a:srgbClr val="000000"/>
                </a:solidFill>
                <a:effectLst/>
              </a:rPr>
              <a:t>meekoppelkansen</a:t>
            </a:r>
            <a:r>
              <a:rPr lang="nl-NL" sz="2400" b="0" i="0">
                <a:solidFill>
                  <a:srgbClr val="000000"/>
                </a:solidFill>
                <a:effectLst/>
              </a:rPr>
              <a:t> verder worden meegenomen met de dijkversterking</a:t>
            </a: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2400">
              <a:cs typeface="Calibri"/>
            </a:endParaRPr>
          </a:p>
          <a:p>
            <a:pPr marL="215265" indent="-215265"/>
            <a:endParaRPr lang="nl-NL" sz="2400">
              <a:ea typeface="Calibri"/>
              <a:cs typeface="Calibri"/>
            </a:endParaRPr>
          </a:p>
        </p:txBody>
      </p:sp>
    </p:spTree>
    <p:extLst>
      <p:ext uri="{BB962C8B-B14F-4D97-AF65-F5344CB8AC3E}">
        <p14:creationId xmlns:p14="http://schemas.microsoft.com/office/powerpoint/2010/main" val="1529022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sp>
        <p:nvSpPr>
          <p:cNvPr id="6" name="Text Box 40">
            <a:extLst>
              <a:ext uri="{FF2B5EF4-FFF2-40B4-BE49-F238E27FC236}">
                <a16:creationId xmlns:a16="http://schemas.microsoft.com/office/drawing/2014/main" id="{86702B87-0785-945B-B386-4A5CD8AE5C64}"/>
              </a:ext>
            </a:extLst>
          </p:cNvPr>
          <p:cNvSpPr txBox="1">
            <a:spLocks noChangeArrowheads="1"/>
          </p:cNvSpPr>
          <p:nvPr/>
        </p:nvSpPr>
        <p:spPr bwMode="auto">
          <a:xfrm>
            <a:off x="602661" y="857718"/>
            <a:ext cx="6631328"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err="1">
                <a:solidFill>
                  <a:schemeClr val="accent1"/>
                </a:solidFill>
                <a:latin typeface="Arial"/>
                <a:ea typeface="Yu Gothic Light"/>
                <a:cs typeface="Times New Roman"/>
              </a:rPr>
              <a:t>Meekoppelkans</a:t>
            </a:r>
            <a:r>
              <a:rPr lang="en-US" sz="2400" b="1">
                <a:solidFill>
                  <a:schemeClr val="accent1"/>
                </a:solidFill>
                <a:latin typeface="Arial"/>
                <a:ea typeface="Yu Gothic Light"/>
                <a:cs typeface="Times New Roman"/>
              </a:rPr>
              <a:t> </a:t>
            </a:r>
            <a:br>
              <a:rPr lang="en-US" sz="2400" b="1">
                <a:solidFill>
                  <a:schemeClr val="accent1"/>
                </a:solidFill>
                <a:latin typeface="Arial"/>
                <a:ea typeface="Yu Gothic Light"/>
                <a:cs typeface="Times New Roman"/>
              </a:rPr>
            </a:br>
            <a:r>
              <a:rPr lang="en-US" sz="2400" b="1" err="1">
                <a:solidFill>
                  <a:schemeClr val="accent1"/>
                </a:solidFill>
                <a:latin typeface="Arial"/>
                <a:ea typeface="Yu Gothic Light"/>
                <a:cs typeface="Times New Roman"/>
              </a:rPr>
              <a:t>Rijkshulpschutsluis</a:t>
            </a:r>
            <a:r>
              <a:rPr lang="en-US" sz="2400" b="1">
                <a:solidFill>
                  <a:schemeClr val="accent1"/>
                </a:solidFill>
                <a:latin typeface="Arial"/>
                <a:ea typeface="Yu Gothic Light"/>
                <a:cs typeface="Times New Roman"/>
              </a:rPr>
              <a:t> </a:t>
            </a:r>
          </a:p>
        </p:txBody>
      </p:sp>
      <p:pic>
        <p:nvPicPr>
          <p:cNvPr id="7" name="Afbeelding 6" descr="Afbeelding met buitenshuis, gras, boom, huis&#10;&#10;Automatisch gegenereerde beschrijving">
            <a:extLst>
              <a:ext uri="{FF2B5EF4-FFF2-40B4-BE49-F238E27FC236}">
                <a16:creationId xmlns:a16="http://schemas.microsoft.com/office/drawing/2014/main" id="{295E78E1-2D8C-5762-6C6D-3026C99A66FF}"/>
              </a:ext>
            </a:extLst>
          </p:cNvPr>
          <p:cNvPicPr>
            <a:picLocks noChangeAspect="1"/>
          </p:cNvPicPr>
          <p:nvPr/>
        </p:nvPicPr>
        <p:blipFill>
          <a:blip r:embed="rId3"/>
          <a:stretch>
            <a:fillRect/>
          </a:stretch>
        </p:blipFill>
        <p:spPr>
          <a:xfrm>
            <a:off x="0" y="1742803"/>
            <a:ext cx="9226912" cy="5139484"/>
          </a:xfrm>
          <a:prstGeom prst="rect">
            <a:avLst/>
          </a:prstGeom>
        </p:spPr>
      </p:pic>
      <p:pic>
        <p:nvPicPr>
          <p:cNvPr id="11" name="Afbeelding 10" descr="Afbeelding met buitenshuis, gras, boom, Luchtfotografie&#10;&#10;Automatisch gegenereerde beschrijving">
            <a:extLst>
              <a:ext uri="{FF2B5EF4-FFF2-40B4-BE49-F238E27FC236}">
                <a16:creationId xmlns:a16="http://schemas.microsoft.com/office/drawing/2014/main" id="{1B4F40EC-6CEB-BB52-99E6-433276FAFD52}"/>
              </a:ext>
            </a:extLst>
          </p:cNvPr>
          <p:cNvPicPr>
            <a:picLocks noChangeAspect="1"/>
          </p:cNvPicPr>
          <p:nvPr/>
        </p:nvPicPr>
        <p:blipFill>
          <a:blip r:embed="rId4"/>
          <a:stretch>
            <a:fillRect/>
          </a:stretch>
        </p:blipFill>
        <p:spPr>
          <a:xfrm>
            <a:off x="4570075" y="3277636"/>
            <a:ext cx="4184979" cy="3180955"/>
          </a:xfrm>
          <a:prstGeom prst="rect">
            <a:avLst/>
          </a:prstGeom>
          <a:ln w="28575">
            <a:solidFill>
              <a:schemeClr val="bg1"/>
            </a:solidFill>
          </a:ln>
        </p:spPr>
      </p:pic>
    </p:spTree>
    <p:extLst>
      <p:ext uri="{BB962C8B-B14F-4D97-AF65-F5344CB8AC3E}">
        <p14:creationId xmlns:p14="http://schemas.microsoft.com/office/powerpoint/2010/main" val="23804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sp>
        <p:nvSpPr>
          <p:cNvPr id="6" name="Text Box 40">
            <a:extLst>
              <a:ext uri="{FF2B5EF4-FFF2-40B4-BE49-F238E27FC236}">
                <a16:creationId xmlns:a16="http://schemas.microsoft.com/office/drawing/2014/main" id="{86702B87-0785-945B-B386-4A5CD8AE5C64}"/>
              </a:ext>
            </a:extLst>
          </p:cNvPr>
          <p:cNvSpPr txBox="1">
            <a:spLocks noChangeArrowheads="1"/>
          </p:cNvSpPr>
          <p:nvPr/>
        </p:nvSpPr>
        <p:spPr bwMode="auto">
          <a:xfrm>
            <a:off x="285893" y="884352"/>
            <a:ext cx="6631328"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err="1">
                <a:solidFill>
                  <a:schemeClr val="accent1"/>
                </a:solidFill>
                <a:latin typeface="Arial"/>
                <a:ea typeface="Yu Gothic Light"/>
                <a:cs typeface="Times New Roman"/>
              </a:rPr>
              <a:t>Meekoppelkansen</a:t>
            </a:r>
            <a:r>
              <a:rPr lang="en-US" sz="2400" b="1">
                <a:solidFill>
                  <a:schemeClr val="accent1"/>
                </a:solidFill>
                <a:latin typeface="Arial"/>
                <a:ea typeface="Yu Gothic Light"/>
                <a:cs typeface="Times New Roman"/>
              </a:rPr>
              <a:t> op </a:t>
            </a:r>
            <a:r>
              <a:rPr lang="en-US" sz="2400" b="1" err="1">
                <a:solidFill>
                  <a:schemeClr val="accent1"/>
                </a:solidFill>
                <a:latin typeface="Arial"/>
                <a:ea typeface="Yu Gothic Light"/>
                <a:cs typeface="Times New Roman"/>
              </a:rPr>
              <a:t>kaart</a:t>
            </a:r>
            <a:endParaRPr lang="en-US" sz="2400" b="1">
              <a:solidFill>
                <a:schemeClr val="accent1"/>
              </a:solidFill>
              <a:latin typeface="Arial"/>
              <a:ea typeface="Yu Gothic Light"/>
              <a:cs typeface="Times New Roman"/>
            </a:endParaRPr>
          </a:p>
        </p:txBody>
      </p:sp>
      <p:pic>
        <p:nvPicPr>
          <p:cNvPr id="2" name="Picture 1" descr="SterkeLekdijk-footer-1600-ppt.png">
            <a:extLst>
              <a:ext uri="{FF2B5EF4-FFF2-40B4-BE49-F238E27FC236}">
                <a16:creationId xmlns:a16="http://schemas.microsoft.com/office/drawing/2014/main" id="{FA8E7ACC-4AF6-AA55-0C5D-3235A669A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40680"/>
            <a:ext cx="9144000" cy="1417320"/>
          </a:xfrm>
          <a:prstGeom prst="rect">
            <a:avLst/>
          </a:prstGeom>
        </p:spPr>
      </p:pic>
      <p:pic>
        <p:nvPicPr>
          <p:cNvPr id="5" name="Afbeelding 4" descr="Afbeelding met tekst, kaart, diagram, schermopname&#10;&#10;Automatisch gegenereerde beschrijving">
            <a:extLst>
              <a:ext uri="{FF2B5EF4-FFF2-40B4-BE49-F238E27FC236}">
                <a16:creationId xmlns:a16="http://schemas.microsoft.com/office/drawing/2014/main" id="{0821AD5A-E28A-F1E4-2CC8-E8EBC40B1F48}"/>
              </a:ext>
            </a:extLst>
          </p:cNvPr>
          <p:cNvPicPr>
            <a:picLocks noChangeAspect="1"/>
          </p:cNvPicPr>
          <p:nvPr/>
        </p:nvPicPr>
        <p:blipFill>
          <a:blip r:embed="rId4"/>
          <a:stretch>
            <a:fillRect/>
          </a:stretch>
        </p:blipFill>
        <p:spPr>
          <a:xfrm>
            <a:off x="0" y="1782061"/>
            <a:ext cx="9144000" cy="5075939"/>
          </a:xfrm>
          <a:prstGeom prst="rect">
            <a:avLst/>
          </a:prstGeom>
        </p:spPr>
      </p:pic>
    </p:spTree>
    <p:extLst>
      <p:ext uri="{BB962C8B-B14F-4D97-AF65-F5344CB8AC3E}">
        <p14:creationId xmlns:p14="http://schemas.microsoft.com/office/powerpoint/2010/main" val="2379618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F3456-6285-C1B7-CE7C-0104E5C43998}"/>
            </a:ext>
          </a:extLst>
        </p:cNvPr>
        <p:cNvGrpSpPr/>
        <p:nvPr/>
      </p:nvGrpSpPr>
      <p:grpSpPr>
        <a:xfrm>
          <a:off x="0" y="0"/>
          <a:ext cx="0" cy="0"/>
          <a:chOff x="0" y="0"/>
          <a:chExt cx="0" cy="0"/>
        </a:xfrm>
      </p:grpSpPr>
      <p:pic>
        <p:nvPicPr>
          <p:cNvPr id="3" name="Picture 2" descr="SterkeLekdijk-titel-ppt.png">
            <a:extLst>
              <a:ext uri="{FF2B5EF4-FFF2-40B4-BE49-F238E27FC236}">
                <a16:creationId xmlns:a16="http://schemas.microsoft.com/office/drawing/2014/main" id="{50D5A8A9-76C5-32E6-8C07-B530F2EB7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a:extLst>
              <a:ext uri="{FF2B5EF4-FFF2-40B4-BE49-F238E27FC236}">
                <a16:creationId xmlns:a16="http://schemas.microsoft.com/office/drawing/2014/main" id="{12B880D7-E6DB-48FD-0A1D-663DB733B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16985572-2A8F-BAF2-81A4-2EC460DDC40A}"/>
              </a:ext>
            </a:extLst>
          </p:cNvPr>
          <p:cNvSpPr txBox="1">
            <a:spLocks noChangeArrowheads="1"/>
          </p:cNvSpPr>
          <p:nvPr/>
        </p:nvSpPr>
        <p:spPr bwMode="auto">
          <a:xfrm>
            <a:off x="591706" y="868346"/>
            <a:ext cx="3980294" cy="538797"/>
          </a:xfrm>
          <a:prstGeom prst="rect">
            <a:avLst/>
          </a:prstGeom>
          <a:noFill/>
          <a:ln>
            <a:noFill/>
          </a:ln>
          <a:extLst>
            <a:ext uri="{909E8E84-426E-40dd-AFC4-6F175D3DCCD1}">
              <a14:hiddenFill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 uri="{91240B29-F687-4f45-9708-019B960494DF}">
              <a14:hiddenLine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err="1">
                <a:solidFill>
                  <a:schemeClr val="accent1"/>
                </a:solidFill>
                <a:latin typeface="Arial"/>
                <a:ea typeface="Yu Gothic Light"/>
                <a:cs typeface="Times New Roman"/>
              </a:rPr>
              <a:t>Wensen</a:t>
            </a:r>
            <a:r>
              <a:rPr lang="en-US" sz="2400" b="1">
                <a:solidFill>
                  <a:schemeClr val="accent1"/>
                </a:solidFill>
                <a:latin typeface="Arial"/>
                <a:ea typeface="Yu Gothic Light"/>
                <a:cs typeface="Times New Roman"/>
              </a:rPr>
              <a:t> </a:t>
            </a:r>
            <a:r>
              <a:rPr lang="en-US" sz="2400" b="1" err="1">
                <a:solidFill>
                  <a:schemeClr val="accent1"/>
                </a:solidFill>
                <a:latin typeface="Arial"/>
                <a:ea typeface="Yu Gothic Light"/>
                <a:cs typeface="Times New Roman"/>
              </a:rPr>
              <a:t>werkgroep</a:t>
            </a:r>
            <a:br>
              <a:rPr lang="en-US" sz="2400" b="1">
                <a:solidFill>
                  <a:schemeClr val="accent1"/>
                </a:solidFill>
                <a:latin typeface="Arial"/>
                <a:ea typeface="Yu Gothic Light"/>
                <a:cs typeface="Times New Roman"/>
              </a:rPr>
            </a:br>
            <a:r>
              <a:rPr lang="en-US" sz="1600" b="1">
                <a:solidFill>
                  <a:schemeClr val="accent1"/>
                </a:solidFill>
                <a:latin typeface="Arial"/>
                <a:ea typeface="Yu Gothic Light"/>
                <a:cs typeface="Times New Roman"/>
              </a:rPr>
              <a:t>Stand van </a:t>
            </a:r>
            <a:r>
              <a:rPr lang="en-US" sz="1600" b="1" err="1">
                <a:solidFill>
                  <a:schemeClr val="accent1"/>
                </a:solidFill>
                <a:latin typeface="Arial"/>
                <a:ea typeface="Yu Gothic Light"/>
                <a:cs typeface="Times New Roman"/>
              </a:rPr>
              <a:t>zaken</a:t>
            </a:r>
            <a:endParaRPr lang="en-US" sz="1600" b="1">
              <a:solidFill>
                <a:schemeClr val="accent1"/>
              </a:solidFill>
              <a:latin typeface="Arial"/>
              <a:ea typeface="Yu Gothic Light"/>
              <a:cs typeface="Times New Roman"/>
            </a:endParaRPr>
          </a:p>
        </p:txBody>
      </p:sp>
      <p:sp>
        <p:nvSpPr>
          <p:cNvPr id="2" name="Tijdelijke aanduiding voor inhoud 7">
            <a:extLst>
              <a:ext uri="{FF2B5EF4-FFF2-40B4-BE49-F238E27FC236}">
                <a16:creationId xmlns:a16="http://schemas.microsoft.com/office/drawing/2014/main" id="{6AA90E41-0F1D-8F59-D79C-4F2562E4B897}"/>
              </a:ext>
            </a:extLst>
          </p:cNvPr>
          <p:cNvSpPr>
            <a:spLocks noGrp="1"/>
          </p:cNvSpPr>
          <p:nvPr>
            <p:ph idx="1"/>
          </p:nvPr>
        </p:nvSpPr>
        <p:spPr>
          <a:xfrm>
            <a:off x="628650" y="1825625"/>
            <a:ext cx="7886700" cy="4351338"/>
          </a:xfrm>
        </p:spPr>
        <p:txBody>
          <a:bodyPr vert="horz" lIns="91440" tIns="45720" rIns="91440" bIns="45720" rtlCol="0" anchor="t">
            <a:normAutofit/>
          </a:bodyPr>
          <a:lstStyle/>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0" indent="0">
              <a:lnSpc>
                <a:spcPct val="100000"/>
              </a:lnSpc>
              <a:spcBef>
                <a:spcPts val="0"/>
              </a:spcBef>
              <a:buNone/>
            </a:pPr>
            <a:endParaRPr lang="nl-NL" sz="240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1224">
              <a:cs typeface="Calibri"/>
            </a:endParaRPr>
          </a:p>
          <a:p>
            <a:pPr marL="215265" indent="-215265"/>
            <a:endParaRPr lang="nl-NL" sz="1600">
              <a:ea typeface="Calibri"/>
              <a:cs typeface="Calibri"/>
            </a:endParaRPr>
          </a:p>
        </p:txBody>
      </p:sp>
      <p:sp>
        <p:nvSpPr>
          <p:cNvPr id="4" name="Tijdelijke aanduiding voor inhoud 7">
            <a:extLst>
              <a:ext uri="{FF2B5EF4-FFF2-40B4-BE49-F238E27FC236}">
                <a16:creationId xmlns:a16="http://schemas.microsoft.com/office/drawing/2014/main" id="{0FB56C49-6C92-1476-2E40-E5C4EE26E62B}"/>
              </a:ext>
            </a:extLst>
          </p:cNvPr>
          <p:cNvSpPr txBox="1">
            <a:spLocks/>
          </p:cNvSpPr>
          <p:nvPr/>
        </p:nvSpPr>
        <p:spPr>
          <a:xfrm>
            <a:off x="479210" y="1628622"/>
            <a:ext cx="7886700" cy="4351338"/>
          </a:xfrm>
          <a:prstGeom prst="rect">
            <a:avLst/>
          </a:prstGeom>
        </p:spPr>
        <p:txBody>
          <a:bodyPr vert="horz" lIns="91440" tIns="45720" rIns="91440" bIns="45720" rtlCol="0" anchor="t">
            <a:normAutofit/>
          </a:bodyPr>
          <a:lstStyle>
            <a:lvl1pPr marL="215498" indent="-215498" algn="l" defTabSz="861993" rtl="0" eaLnBrk="1" latinLnBrk="0" hangingPunct="1">
              <a:lnSpc>
                <a:spcPct val="90000"/>
              </a:lnSpc>
              <a:spcBef>
                <a:spcPts val="942"/>
              </a:spcBef>
              <a:buFont typeface="Arial" panose="020B0604020202020204" pitchFamily="34" charset="0"/>
              <a:buChar char="•"/>
              <a:defRPr sz="2639" kern="1200">
                <a:solidFill>
                  <a:schemeClr val="tx1"/>
                </a:solidFill>
                <a:latin typeface="+mn-lt"/>
                <a:ea typeface="+mn-ea"/>
                <a:cs typeface="+mn-cs"/>
              </a:defRPr>
            </a:lvl1pPr>
            <a:lvl2pPr marL="646494" indent="-215498" algn="l" defTabSz="861993" rtl="0" eaLnBrk="1" latinLnBrk="0" hangingPunct="1">
              <a:lnSpc>
                <a:spcPct val="90000"/>
              </a:lnSpc>
              <a:spcBef>
                <a:spcPts val="471"/>
              </a:spcBef>
              <a:buFont typeface="Arial" panose="020B0604020202020204" pitchFamily="34" charset="0"/>
              <a:buChar char="•"/>
              <a:defRPr sz="2263" kern="1200">
                <a:solidFill>
                  <a:schemeClr val="tx1"/>
                </a:solidFill>
                <a:latin typeface="+mn-lt"/>
                <a:ea typeface="+mn-ea"/>
                <a:cs typeface="+mn-cs"/>
              </a:defRPr>
            </a:lvl2pPr>
            <a:lvl3pPr marL="1077491" indent="-215498" algn="l" defTabSz="861993" rtl="0" eaLnBrk="1" latinLnBrk="0" hangingPunct="1">
              <a:lnSpc>
                <a:spcPct val="90000"/>
              </a:lnSpc>
              <a:spcBef>
                <a:spcPts val="471"/>
              </a:spcBef>
              <a:buFont typeface="Arial" panose="020B0604020202020204" pitchFamily="34" charset="0"/>
              <a:buChar char="•"/>
              <a:defRPr sz="1886" kern="1200">
                <a:solidFill>
                  <a:schemeClr val="tx1"/>
                </a:solidFill>
                <a:latin typeface="+mn-lt"/>
                <a:ea typeface="+mn-ea"/>
                <a:cs typeface="+mn-cs"/>
              </a:defRPr>
            </a:lvl3pPr>
            <a:lvl4pPr marL="150848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4pPr>
            <a:lvl5pPr marL="193948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5pPr>
            <a:lvl6pPr marL="2370481"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6pPr>
            <a:lvl7pPr marL="280147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7pPr>
            <a:lvl8pPr marL="323247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8pPr>
            <a:lvl9pPr marL="3663470"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9pPr>
          </a:lstStyle>
          <a:p>
            <a:pPr marL="0" indent="0">
              <a:lnSpc>
                <a:spcPct val="100000"/>
              </a:lnSpc>
              <a:spcBef>
                <a:spcPts val="0"/>
              </a:spcBef>
              <a:buNone/>
            </a:pPr>
            <a:r>
              <a:rPr lang="nl-NL" sz="2400">
                <a:ea typeface="Calibri"/>
                <a:cs typeface="Calibri"/>
              </a:rPr>
              <a:t>					</a:t>
            </a:r>
          </a:p>
          <a:p>
            <a:pPr marL="0" indent="0">
              <a:lnSpc>
                <a:spcPct val="100000"/>
              </a:lnSpc>
              <a:spcBef>
                <a:spcPts val="0"/>
              </a:spcBef>
              <a:buNone/>
            </a:pPr>
            <a:r>
              <a:rPr lang="nl-NL" sz="2400">
                <a:ea typeface="Calibri"/>
                <a:cs typeface="Calibri"/>
              </a:rPr>
              <a:t>				</a:t>
            </a:r>
          </a:p>
          <a:p>
            <a:pPr marL="0" indent="0">
              <a:lnSpc>
                <a:spcPct val="100000"/>
              </a:lnSpc>
              <a:spcBef>
                <a:spcPts val="0"/>
              </a:spcBef>
              <a:buNone/>
            </a:pPr>
            <a:r>
              <a:rPr lang="nl-NL" sz="2400">
                <a:ea typeface="Calibri"/>
                <a:cs typeface="Calibri"/>
              </a:rPr>
              <a:t>			</a:t>
            </a:r>
          </a:p>
          <a:p>
            <a:pPr marL="0" indent="0">
              <a:lnSpc>
                <a:spcPct val="100000"/>
              </a:lnSpc>
              <a:spcBef>
                <a:spcPts val="0"/>
              </a:spcBef>
              <a:buNone/>
            </a:pPr>
            <a:r>
              <a:rPr lang="nl-NL" sz="2400">
                <a:ea typeface="Calibri"/>
                <a:cs typeface="Calibri"/>
              </a:rPr>
              <a:t>	</a:t>
            </a: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0" indent="0">
              <a:lnSpc>
                <a:spcPct val="100000"/>
              </a:lnSpc>
              <a:spcBef>
                <a:spcPts val="0"/>
              </a:spcBef>
              <a:buFont typeface="Arial" panose="020B0604020202020204" pitchFamily="34" charset="0"/>
              <a:buNone/>
            </a:pPr>
            <a:endParaRPr lang="nl-NL" sz="240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1224">
              <a:cs typeface="Calibri"/>
            </a:endParaRPr>
          </a:p>
          <a:p>
            <a:pPr marL="215265" indent="-215265"/>
            <a:endParaRPr lang="nl-NL" sz="1600">
              <a:ea typeface="Calibri"/>
              <a:cs typeface="Calibri"/>
            </a:endParaRPr>
          </a:p>
        </p:txBody>
      </p:sp>
    </p:spTree>
    <p:extLst>
      <p:ext uri="{BB962C8B-B14F-4D97-AF65-F5344CB8AC3E}">
        <p14:creationId xmlns:p14="http://schemas.microsoft.com/office/powerpoint/2010/main" val="305876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F3456-6285-C1B7-CE7C-0104E5C43998}"/>
            </a:ext>
          </a:extLst>
        </p:cNvPr>
        <p:cNvGrpSpPr/>
        <p:nvPr/>
      </p:nvGrpSpPr>
      <p:grpSpPr>
        <a:xfrm>
          <a:off x="0" y="0"/>
          <a:ext cx="0" cy="0"/>
          <a:chOff x="0" y="0"/>
          <a:chExt cx="0" cy="0"/>
        </a:xfrm>
      </p:grpSpPr>
      <p:graphicFrame>
        <p:nvGraphicFramePr>
          <p:cNvPr id="13" name="Tabel 12">
            <a:extLst>
              <a:ext uri="{FF2B5EF4-FFF2-40B4-BE49-F238E27FC236}">
                <a16:creationId xmlns:a16="http://schemas.microsoft.com/office/drawing/2014/main" id="{F431BD5E-EF37-D5A0-7ADF-1D3259672943}"/>
              </a:ext>
            </a:extLst>
          </p:cNvPr>
          <p:cNvGraphicFramePr>
            <a:graphicFrameLocks noGrp="1"/>
          </p:cNvGraphicFramePr>
          <p:nvPr>
            <p:extLst>
              <p:ext uri="{D42A27DB-BD31-4B8C-83A1-F6EECF244321}">
                <p14:modId xmlns:p14="http://schemas.microsoft.com/office/powerpoint/2010/main" val="1615747013"/>
              </p:ext>
            </p:extLst>
          </p:nvPr>
        </p:nvGraphicFramePr>
        <p:xfrm>
          <a:off x="0" y="23689"/>
          <a:ext cx="9172546" cy="6801024"/>
        </p:xfrm>
        <a:graphic>
          <a:graphicData uri="http://schemas.openxmlformats.org/drawingml/2006/table">
            <a:tbl>
              <a:tblPr bandRow="1">
                <a:tableStyleId>{5C22544A-7EE6-4342-B048-85BDC9FD1C3A}</a:tableStyleId>
              </a:tblPr>
              <a:tblGrid>
                <a:gridCol w="2875099">
                  <a:extLst>
                    <a:ext uri="{9D8B030D-6E8A-4147-A177-3AD203B41FA5}">
                      <a16:colId xmlns:a16="http://schemas.microsoft.com/office/drawing/2014/main" val="879756248"/>
                    </a:ext>
                  </a:extLst>
                </a:gridCol>
                <a:gridCol w="6297447">
                  <a:extLst>
                    <a:ext uri="{9D8B030D-6E8A-4147-A177-3AD203B41FA5}">
                      <a16:colId xmlns:a16="http://schemas.microsoft.com/office/drawing/2014/main" val="3473280170"/>
                    </a:ext>
                  </a:extLst>
                </a:gridCol>
              </a:tblGrid>
              <a:tr h="727905">
                <a:tc>
                  <a:txBody>
                    <a:bodyPr/>
                    <a:lstStyle/>
                    <a:p>
                      <a:pPr fontAlgn="base">
                        <a:lnSpc>
                          <a:spcPts val="2175"/>
                        </a:lnSpc>
                      </a:pPr>
                      <a:r>
                        <a:rPr lang="nl-NL" sz="1600">
                          <a:solidFill>
                            <a:schemeClr val="bg1">
                              <a:lumMod val="65000"/>
                            </a:schemeClr>
                          </a:solidFill>
                          <a:effectLst/>
                          <a:latin typeface="Calibri"/>
                        </a:rPr>
                        <a:t>1 Aanlegsteiger ter hoogte van derde kolk Beatrixsluis</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tc>
                  <a:txBody>
                    <a:bodyPr/>
                    <a:lstStyle/>
                    <a:p>
                      <a:pPr fontAlgn="base">
                        <a:lnSpc>
                          <a:spcPts val="2175"/>
                        </a:lnSpc>
                      </a:pPr>
                      <a:r>
                        <a:rPr lang="nl-NL" sz="1600">
                          <a:solidFill>
                            <a:schemeClr val="bg1">
                              <a:lumMod val="65000"/>
                            </a:schemeClr>
                          </a:solidFill>
                          <a:effectLst/>
                          <a:latin typeface="Calibri"/>
                        </a:rPr>
                        <a:t>Het realiseren van een aanlegsteiger voor pleziervaart en cruiseschepen ter hoogte van de 3e kolk van de Beatrixsluis.</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422691122"/>
                  </a:ext>
                </a:extLst>
              </a:tr>
              <a:tr h="727905">
                <a:tc>
                  <a:txBody>
                    <a:bodyPr/>
                    <a:lstStyle/>
                    <a:p>
                      <a:pPr fontAlgn="base">
                        <a:lnSpc>
                          <a:spcPts val="2175"/>
                        </a:lnSpc>
                      </a:pPr>
                      <a:r>
                        <a:rPr lang="nl-NL" sz="1600">
                          <a:effectLst/>
                          <a:latin typeface="Calibri"/>
                        </a:rPr>
                        <a:t>2 Beter </a:t>
                      </a:r>
                      <a:r>
                        <a:rPr lang="nl-NL" sz="1600" err="1">
                          <a:effectLst/>
                          <a:latin typeface="Calibri"/>
                        </a:rPr>
                        <a:t>beleefbaar</a:t>
                      </a:r>
                      <a:r>
                        <a:rPr lang="nl-NL" sz="1600">
                          <a:effectLst/>
                          <a:latin typeface="Calibri"/>
                        </a:rPr>
                        <a:t> maken van de uiterwaarden en het water</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tc>
                  <a:txBody>
                    <a:bodyPr/>
                    <a:lstStyle/>
                    <a:p>
                      <a:pPr fontAlgn="base">
                        <a:lnSpc>
                          <a:spcPts val="2175"/>
                        </a:lnSpc>
                      </a:pPr>
                      <a:r>
                        <a:rPr lang="nl-NL" sz="1600">
                          <a:effectLst/>
                          <a:latin typeface="Calibri"/>
                        </a:rPr>
                        <a:t>De uiterwaarden en het water dienen beter </a:t>
                      </a:r>
                      <a:r>
                        <a:rPr lang="nl-NL" sz="1600" err="1">
                          <a:effectLst/>
                          <a:latin typeface="Calibri"/>
                        </a:rPr>
                        <a:t>beleefbaar</a:t>
                      </a:r>
                      <a:r>
                        <a:rPr lang="nl-NL" sz="1600">
                          <a:effectLst/>
                          <a:latin typeface="Calibri"/>
                        </a:rPr>
                        <a:t> gemaakt te worden ten behoeve van recreatie.</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853735431"/>
                  </a:ext>
                </a:extLst>
              </a:tr>
              <a:tr h="727905">
                <a:tc>
                  <a:txBody>
                    <a:bodyPr/>
                    <a:lstStyle/>
                    <a:p>
                      <a:pPr fontAlgn="base">
                        <a:lnSpc>
                          <a:spcPts val="2175"/>
                        </a:lnSpc>
                      </a:pPr>
                      <a:r>
                        <a:rPr lang="nl-NL" sz="1600">
                          <a:effectLst/>
                          <a:latin typeface="Calibri"/>
                        </a:rPr>
                        <a:t>3 Context historisch erfgoed uitlichten</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tc>
                  <a:txBody>
                    <a:bodyPr/>
                    <a:lstStyle/>
                    <a:p>
                      <a:pPr fontAlgn="base">
                        <a:lnSpc>
                          <a:spcPts val="2175"/>
                        </a:lnSpc>
                      </a:pPr>
                      <a:r>
                        <a:rPr lang="nl-NL" sz="1600">
                          <a:effectLst/>
                          <a:latin typeface="Calibri"/>
                        </a:rPr>
                        <a:t>Historisch erfgoed dient beter uitgelicht te worden dan voor de dijkversterking bijvoorbeeld door het plaatsen van informatiebordjes.</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150371747"/>
                  </a:ext>
                </a:extLst>
              </a:tr>
              <a:tr h="727905">
                <a:tc>
                  <a:txBody>
                    <a:bodyPr/>
                    <a:lstStyle/>
                    <a:p>
                      <a:pPr fontAlgn="base">
                        <a:lnSpc>
                          <a:spcPts val="2175"/>
                        </a:lnSpc>
                      </a:pPr>
                      <a:r>
                        <a:rPr lang="nl-NL" sz="1600">
                          <a:effectLst/>
                          <a:latin typeface="Calibri"/>
                        </a:rPr>
                        <a:t>4 Herkenbaarheid sluizen vanuit Vianen / water versterken.</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tc>
                  <a:txBody>
                    <a:bodyPr/>
                    <a:lstStyle/>
                    <a:p>
                      <a:pPr fontAlgn="base">
                        <a:lnSpc>
                          <a:spcPts val="2175"/>
                        </a:lnSpc>
                      </a:pPr>
                      <a:r>
                        <a:rPr lang="nl-NL" sz="1600">
                          <a:effectLst/>
                          <a:latin typeface="Calibri"/>
                        </a:rPr>
                        <a:t>De herkenbaarheid van de sluizen in Vreeswijk dient vergroot te worden, gezien vanaf het water/vanuit Vianen.</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899443198"/>
                  </a:ext>
                </a:extLst>
              </a:tr>
              <a:tr h="1053833">
                <a:tc>
                  <a:txBody>
                    <a:bodyPr/>
                    <a:lstStyle/>
                    <a:p>
                      <a:pPr fontAlgn="base">
                        <a:lnSpc>
                          <a:spcPts val="2175"/>
                        </a:lnSpc>
                      </a:pPr>
                      <a:r>
                        <a:rPr lang="nl-NL" sz="1600">
                          <a:effectLst/>
                          <a:latin typeface="Calibri"/>
                        </a:rPr>
                        <a:t>5 Verbetering van de sociale- en verkeersveiligheid bij de tunnel onder de A2.</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tc>
                  <a:txBody>
                    <a:bodyPr/>
                    <a:lstStyle/>
                    <a:p>
                      <a:pPr fontAlgn="base">
                        <a:lnSpc>
                          <a:spcPts val="2175"/>
                        </a:lnSpc>
                      </a:pPr>
                      <a:r>
                        <a:rPr lang="nl-NL" sz="1600">
                          <a:effectLst/>
                          <a:latin typeface="Calibri"/>
                        </a:rPr>
                        <a:t>De sociale- en verkeersveiligheid bij de fiets-/</a:t>
                      </a:r>
                      <a:r>
                        <a:rPr lang="nl-NL" sz="1600" err="1">
                          <a:effectLst/>
                          <a:latin typeface="Calibri"/>
                        </a:rPr>
                        <a:t>auto-tunnel</a:t>
                      </a:r>
                      <a:r>
                        <a:rPr lang="nl-NL" sz="1600">
                          <a:effectLst/>
                          <a:latin typeface="Calibri"/>
                        </a:rPr>
                        <a:t> onder de A2 door dient verbeterd te worden.</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519458623"/>
                  </a:ext>
                </a:extLst>
              </a:tr>
              <a:tr h="1053833">
                <a:tc>
                  <a:txBody>
                    <a:bodyPr/>
                    <a:lstStyle/>
                    <a:p>
                      <a:pPr fontAlgn="base">
                        <a:lnSpc>
                          <a:spcPts val="2175"/>
                        </a:lnSpc>
                      </a:pPr>
                      <a:r>
                        <a:rPr lang="nl-NL" sz="1600">
                          <a:effectLst/>
                          <a:latin typeface="Calibri"/>
                        </a:rPr>
                        <a:t>6 wandelmogelijkheden Klaphek-Beatrixsluis vergroten</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tc>
                  <a:txBody>
                    <a:bodyPr/>
                    <a:lstStyle/>
                    <a:p>
                      <a:pPr fontAlgn="base">
                        <a:lnSpc>
                          <a:spcPts val="2175"/>
                        </a:lnSpc>
                      </a:pPr>
                      <a:r>
                        <a:rPr lang="nl-NL" sz="1600">
                          <a:effectLst/>
                          <a:latin typeface="Calibri"/>
                        </a:rPr>
                        <a:t>De wandelmogelijkheden in de regio tussen het Klaphek en de Beatrixsluis dienen vergroot te worden, aan de hand van foto's en kaarten van het gebied van Dave van den Ende en Peter Both.</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752573501"/>
                  </a:ext>
                </a:extLst>
              </a:tr>
              <a:tr h="1053833">
                <a:tc>
                  <a:txBody>
                    <a:bodyPr/>
                    <a:lstStyle/>
                    <a:p>
                      <a:pPr fontAlgn="base">
                        <a:lnSpc>
                          <a:spcPts val="2175"/>
                        </a:lnSpc>
                      </a:pPr>
                      <a:r>
                        <a:rPr lang="nl-NL" sz="1600">
                          <a:solidFill>
                            <a:schemeClr val="bg1">
                              <a:lumMod val="65000"/>
                            </a:schemeClr>
                          </a:solidFill>
                          <a:effectLst/>
                          <a:latin typeface="Calibri"/>
                        </a:rPr>
                        <a:t>7 Belevingspunt creëren</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tc>
                  <a:txBody>
                    <a:bodyPr/>
                    <a:lstStyle/>
                    <a:p>
                      <a:pPr fontAlgn="base">
                        <a:lnSpc>
                          <a:spcPts val="2175"/>
                        </a:lnSpc>
                      </a:pPr>
                      <a:r>
                        <a:rPr lang="nl-NL" sz="1600">
                          <a:solidFill>
                            <a:schemeClr val="bg1">
                              <a:lumMod val="65000"/>
                            </a:schemeClr>
                          </a:solidFill>
                          <a:effectLst/>
                          <a:latin typeface="Calibri"/>
                        </a:rPr>
                        <a:t>Een panoramisch uitzichtpunt nabij de Kazemat, inclusief een betere verbinding met Fort Vreeswijk, dient gerealiseerd te worden, welke goed onderhouden wordt, ten behoeve van de jongeren.</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589376450"/>
                  </a:ext>
                </a:extLst>
              </a:tr>
              <a:tr h="727905">
                <a:tc>
                  <a:txBody>
                    <a:bodyPr/>
                    <a:lstStyle/>
                    <a:p>
                      <a:pPr fontAlgn="base">
                        <a:lnSpc>
                          <a:spcPts val="2175"/>
                        </a:lnSpc>
                      </a:pPr>
                      <a:r>
                        <a:rPr lang="nl-NL" sz="1600">
                          <a:effectLst/>
                          <a:latin typeface="Calibri"/>
                        </a:rPr>
                        <a:t>8 Dijk veiliger maken voor fietsers</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tc>
                  <a:txBody>
                    <a:bodyPr/>
                    <a:lstStyle/>
                    <a:p>
                      <a:pPr fontAlgn="base">
                        <a:lnSpc>
                          <a:spcPts val="2175"/>
                        </a:lnSpc>
                      </a:pPr>
                      <a:r>
                        <a:rPr lang="nl-NL" sz="1600">
                          <a:effectLst/>
                          <a:latin typeface="Calibri"/>
                        </a:rPr>
                        <a:t>Er dienen maatregelen genomen te worden om de dijk dient fietsveiliger te maken.</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269099125"/>
                  </a:ext>
                </a:extLst>
              </a:tr>
            </a:tbl>
          </a:graphicData>
        </a:graphic>
      </p:graphicFrame>
    </p:spTree>
    <p:extLst>
      <p:ext uri="{BB962C8B-B14F-4D97-AF65-F5344CB8AC3E}">
        <p14:creationId xmlns:p14="http://schemas.microsoft.com/office/powerpoint/2010/main" val="3192039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80660C8B-DF35-C6C3-2E9F-521F36C6C388}"/>
              </a:ext>
            </a:extLst>
          </p:cNvPr>
          <p:cNvGraphicFramePr>
            <a:graphicFrameLocks noGrp="1"/>
          </p:cNvGraphicFramePr>
          <p:nvPr>
            <p:extLst>
              <p:ext uri="{D42A27DB-BD31-4B8C-83A1-F6EECF244321}">
                <p14:modId xmlns:p14="http://schemas.microsoft.com/office/powerpoint/2010/main" val="2348191789"/>
              </p:ext>
            </p:extLst>
          </p:nvPr>
        </p:nvGraphicFramePr>
        <p:xfrm>
          <a:off x="0" y="1"/>
          <a:ext cx="9257801" cy="6843791"/>
        </p:xfrm>
        <a:graphic>
          <a:graphicData uri="http://schemas.openxmlformats.org/drawingml/2006/table">
            <a:tbl>
              <a:tblPr bandRow="1">
                <a:tableStyleId>{5C22544A-7EE6-4342-B048-85BDC9FD1C3A}</a:tableStyleId>
              </a:tblPr>
              <a:tblGrid>
                <a:gridCol w="3528494">
                  <a:extLst>
                    <a:ext uri="{9D8B030D-6E8A-4147-A177-3AD203B41FA5}">
                      <a16:colId xmlns:a16="http://schemas.microsoft.com/office/drawing/2014/main" val="4032580843"/>
                    </a:ext>
                  </a:extLst>
                </a:gridCol>
                <a:gridCol w="5729307">
                  <a:extLst>
                    <a:ext uri="{9D8B030D-6E8A-4147-A177-3AD203B41FA5}">
                      <a16:colId xmlns:a16="http://schemas.microsoft.com/office/drawing/2014/main" val="1583896486"/>
                    </a:ext>
                  </a:extLst>
                </a:gridCol>
              </a:tblGrid>
              <a:tr h="885159">
                <a:tc>
                  <a:txBody>
                    <a:bodyPr/>
                    <a:lstStyle/>
                    <a:p>
                      <a:pPr fontAlgn="base">
                        <a:lnSpc>
                          <a:spcPts val="2175"/>
                        </a:lnSpc>
                      </a:pPr>
                      <a:r>
                        <a:rPr lang="nl-NL" sz="1500">
                          <a:effectLst/>
                          <a:latin typeface="Calibri"/>
                        </a:rPr>
                        <a:t>9 Informele wandelpaden in en rondom uiterwaarden behouden</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tc>
                  <a:txBody>
                    <a:bodyPr/>
                    <a:lstStyle/>
                    <a:p>
                      <a:pPr fontAlgn="base">
                        <a:lnSpc>
                          <a:spcPts val="2175"/>
                        </a:lnSpc>
                      </a:pPr>
                      <a:r>
                        <a:rPr lang="nl-NL" sz="1500">
                          <a:effectLst/>
                          <a:latin typeface="Calibri"/>
                        </a:rPr>
                        <a:t>Informele wandelpaden (struinroutes/olifantenpaadjes) in en rondom de uiterwaarden dienen behouden te blijven, omdat deze veel gebruikt worden en waarde hebben.</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284943385"/>
                  </a:ext>
                </a:extLst>
              </a:tr>
              <a:tr h="917543">
                <a:tc>
                  <a:txBody>
                    <a:bodyPr/>
                    <a:lstStyle/>
                    <a:p>
                      <a:pPr fontAlgn="base">
                        <a:lnSpc>
                          <a:spcPts val="2175"/>
                        </a:lnSpc>
                      </a:pPr>
                      <a:r>
                        <a:rPr lang="nl-NL" sz="1500">
                          <a:effectLst/>
                          <a:latin typeface="Calibri"/>
                        </a:rPr>
                        <a:t>10 Wens voor een formeel wandelpad onderlangs vanaf de jachthaven richting de Emmabrug</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tc>
                  <a:txBody>
                    <a:bodyPr/>
                    <a:lstStyle/>
                    <a:p>
                      <a:pPr fontAlgn="base">
                        <a:lnSpc>
                          <a:spcPts val="2175"/>
                        </a:lnSpc>
                      </a:pPr>
                      <a:r>
                        <a:rPr lang="nl-NL" sz="1500">
                          <a:effectLst/>
                          <a:latin typeface="Calibri"/>
                        </a:rPr>
                        <a:t>Formeel wandelpad onderlangs vanaf de Jachthaven richting de Emmabrug dient gerealiseerd te worden.</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6879401"/>
                  </a:ext>
                </a:extLst>
              </a:tr>
              <a:tr h="917543">
                <a:tc>
                  <a:txBody>
                    <a:bodyPr/>
                    <a:lstStyle/>
                    <a:p>
                      <a:pPr fontAlgn="base">
                        <a:lnSpc>
                          <a:spcPts val="2175"/>
                        </a:lnSpc>
                      </a:pPr>
                      <a:r>
                        <a:rPr lang="nl-NL" sz="1500">
                          <a:effectLst/>
                          <a:latin typeface="Calibri"/>
                        </a:rPr>
                        <a:t>11 Houd de Voorhavendijk bereikbaar voor auto’s </a:t>
                      </a:r>
                      <a:r>
                        <a:rPr lang="nl-NL" sz="1500" err="1">
                          <a:effectLst/>
                          <a:latin typeface="Calibri"/>
                        </a:rPr>
                        <a:t>ivm</a:t>
                      </a:r>
                      <a:r>
                        <a:rPr lang="nl-NL" sz="1500">
                          <a:effectLst/>
                          <a:latin typeface="Calibri"/>
                        </a:rPr>
                        <a:t> bezorgdiensten die niet door dorp kunnen</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tc>
                  <a:txBody>
                    <a:bodyPr/>
                    <a:lstStyle/>
                    <a:p>
                      <a:pPr fontAlgn="base">
                        <a:lnSpc>
                          <a:spcPts val="2175"/>
                        </a:lnSpc>
                      </a:pPr>
                      <a:r>
                        <a:rPr lang="nl-NL" sz="1500">
                          <a:effectLst/>
                          <a:latin typeface="Calibri"/>
                        </a:rPr>
                        <a:t>De Voorhavendijk dient tijdens de permanente situatie (na de werkzaamheden) open gehouden te worden voor auto's i.v.m. bezorgdiensten die niet door het dorp kunnen.</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129057131"/>
                  </a:ext>
                </a:extLst>
              </a:tr>
              <a:tr h="917543">
                <a:tc>
                  <a:txBody>
                    <a:bodyPr/>
                    <a:lstStyle/>
                    <a:p>
                      <a:pPr fontAlgn="base">
                        <a:lnSpc>
                          <a:spcPts val="2175"/>
                        </a:lnSpc>
                      </a:pPr>
                      <a:r>
                        <a:rPr lang="nl-NL" sz="1500">
                          <a:effectLst/>
                          <a:latin typeface="Calibri"/>
                        </a:rPr>
                        <a:t>12 Wens om het Elzenbos, en gebied ten zuiden daarvan, bij de voorhavendijk te behouden</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tc>
                  <a:txBody>
                    <a:bodyPr/>
                    <a:lstStyle/>
                    <a:p>
                      <a:pPr fontAlgn="base">
                        <a:lnSpc>
                          <a:spcPts val="2175"/>
                        </a:lnSpc>
                      </a:pPr>
                      <a:r>
                        <a:rPr lang="nl-NL" sz="1500">
                          <a:effectLst/>
                          <a:latin typeface="Calibri"/>
                        </a:rPr>
                        <a:t>Elzenbos is een broekbos en een belangrijke plek voor bewoners. Ten zuiden van het </a:t>
                      </a:r>
                      <a:r>
                        <a:rPr lang="nl-NL" sz="1500" err="1">
                          <a:effectLst/>
                          <a:latin typeface="Calibri"/>
                        </a:rPr>
                        <a:t>Schuttevaerpad</a:t>
                      </a:r>
                      <a:r>
                        <a:rPr lang="nl-NL" sz="1500">
                          <a:effectLst/>
                          <a:latin typeface="Calibri"/>
                        </a:rPr>
                        <a:t> wordt gewandeld en zijn speelvoorzieningen aanwezig.</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601966459"/>
                  </a:ext>
                </a:extLst>
              </a:tr>
              <a:tr h="1003900">
                <a:tc>
                  <a:txBody>
                    <a:bodyPr/>
                    <a:lstStyle/>
                    <a:p>
                      <a:pPr fontAlgn="base">
                        <a:lnSpc>
                          <a:spcPts val="2175"/>
                        </a:lnSpc>
                      </a:pPr>
                      <a:r>
                        <a:rPr lang="nl-NL" sz="1500">
                          <a:effectLst/>
                          <a:latin typeface="Calibri"/>
                        </a:rPr>
                        <a:t>13 Verbeteren veiligheid voor voetgangers bij het bruggetje naar de oude sluis</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tc>
                  <a:txBody>
                    <a:bodyPr/>
                    <a:lstStyle/>
                    <a:p>
                      <a:pPr fontAlgn="base">
                        <a:lnSpc>
                          <a:spcPts val="2175"/>
                        </a:lnSpc>
                      </a:pPr>
                      <a:r>
                        <a:rPr lang="nl-NL" sz="1500">
                          <a:effectLst/>
                          <a:latin typeface="Calibri"/>
                        </a:rPr>
                        <a:t>De voetgangersveiligheid bij het bruggetje naar de Oude Sluis dient verbeterd te worden door verbreding, omdat hier nu weinig ruimte voor voetgangers is wanneer er voertuigen over de brug rijden.</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760701279"/>
                  </a:ext>
                </a:extLst>
              </a:tr>
              <a:tr h="690855">
                <a:tc>
                  <a:txBody>
                    <a:bodyPr/>
                    <a:lstStyle/>
                    <a:p>
                      <a:pPr fontAlgn="base">
                        <a:lnSpc>
                          <a:spcPts val="2175"/>
                        </a:lnSpc>
                      </a:pPr>
                      <a:r>
                        <a:rPr lang="nl-NL" sz="1500">
                          <a:effectLst/>
                          <a:latin typeface="Calibri"/>
                        </a:rPr>
                        <a:t>14 Verbeteren waterkwaliteit Oude Sluis en Rijkshulpschutsluis</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tc>
                  <a:txBody>
                    <a:bodyPr/>
                    <a:lstStyle/>
                    <a:p>
                      <a:pPr fontAlgn="base">
                        <a:lnSpc>
                          <a:spcPts val="2175"/>
                        </a:lnSpc>
                      </a:pPr>
                      <a:r>
                        <a:rPr lang="nl-NL" sz="1500">
                          <a:effectLst/>
                          <a:latin typeface="Calibri"/>
                        </a:rPr>
                        <a:t>Borg in de plannen dat er geen stilstaand water ontstaat waardoor de waterkwaliteit in de sluiskommen verslechterd</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116927086"/>
                  </a:ext>
                </a:extLst>
              </a:tr>
              <a:tr h="755624">
                <a:tc>
                  <a:txBody>
                    <a:bodyPr/>
                    <a:lstStyle/>
                    <a:p>
                      <a:pPr fontAlgn="base">
                        <a:lnSpc>
                          <a:spcPts val="2175"/>
                        </a:lnSpc>
                      </a:pPr>
                      <a:r>
                        <a:rPr lang="nl-NL" sz="1500">
                          <a:effectLst/>
                          <a:latin typeface="Calibri"/>
                        </a:rPr>
                        <a:t>15 Ongehinderd doorgaan festiviteiten centrum Vreeswijk</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tc>
                  <a:txBody>
                    <a:bodyPr/>
                    <a:lstStyle/>
                    <a:p>
                      <a:pPr fontAlgn="base">
                        <a:lnSpc>
                          <a:spcPts val="2175"/>
                        </a:lnSpc>
                      </a:pPr>
                      <a:r>
                        <a:rPr lang="nl-NL" sz="1500">
                          <a:effectLst/>
                          <a:latin typeface="Calibri"/>
                        </a:rPr>
                        <a:t>De jaarlijks terugkerende festiviteiten in het oude centrum van Vreeswijk dienen ongehinderd doorgang te kunnen vinden</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745616959"/>
                  </a:ext>
                </a:extLst>
              </a:tr>
              <a:tr h="755624">
                <a:tc>
                  <a:txBody>
                    <a:bodyPr/>
                    <a:lstStyle/>
                    <a:p>
                      <a:pPr fontAlgn="base">
                        <a:lnSpc>
                          <a:spcPts val="2175"/>
                        </a:lnSpc>
                      </a:pPr>
                      <a:r>
                        <a:rPr lang="nl-NL" sz="1500">
                          <a:effectLst/>
                          <a:latin typeface="Calibri"/>
                        </a:rPr>
                        <a:t>16 Medegebruik schotbalkenloods Oude Sluis</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tc>
                  <a:txBody>
                    <a:bodyPr/>
                    <a:lstStyle/>
                    <a:p>
                      <a:pPr fontAlgn="base">
                        <a:lnSpc>
                          <a:spcPts val="2175"/>
                        </a:lnSpc>
                      </a:pPr>
                      <a:r>
                        <a:rPr lang="nl-NL" sz="1500">
                          <a:effectLst/>
                          <a:latin typeface="Calibri"/>
                        </a:rPr>
                        <a:t>Het wijkplatform Vreeswijk ziet graag dat de schotbalkenloods bij de Oude Sluis wordt open gesteld voor medegebruik</a:t>
                      </a:r>
                    </a:p>
                  </a:txBody>
                  <a:tcPr marL="5296" marR="5296" marT="5296" anchor="b">
                    <a:lnL w="11287" cap="flat" cmpd="sng" algn="ctr">
                      <a:solidFill>
                        <a:srgbClr val="FFFFFF"/>
                      </a:solidFill>
                      <a:prstDash val="solid"/>
                      <a:round/>
                      <a:headEnd type="none" w="med" len="med"/>
                      <a:tailEnd type="none" w="med" len="med"/>
                    </a:lnL>
                    <a:lnR w="11287" cap="flat" cmpd="sng" algn="ctr">
                      <a:solidFill>
                        <a:srgbClr val="FFFFFF"/>
                      </a:solidFill>
                      <a:prstDash val="solid"/>
                      <a:round/>
                      <a:headEnd type="none" w="med" len="med"/>
                      <a:tailEnd type="none" w="med" len="med"/>
                    </a:lnR>
                    <a:lnT w="11287" cap="flat" cmpd="sng" algn="ctr">
                      <a:solidFill>
                        <a:srgbClr val="FFFFFF"/>
                      </a:solidFill>
                      <a:prstDash val="solid"/>
                      <a:round/>
                      <a:headEnd type="none" w="med" len="med"/>
                      <a:tailEnd type="none" w="med" len="med"/>
                    </a:lnT>
                    <a:lnB w="1128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714245733"/>
                  </a:ext>
                </a:extLst>
              </a:tr>
            </a:tbl>
          </a:graphicData>
        </a:graphic>
      </p:graphicFrame>
    </p:spTree>
    <p:extLst>
      <p:ext uri="{BB962C8B-B14F-4D97-AF65-F5344CB8AC3E}">
        <p14:creationId xmlns:p14="http://schemas.microsoft.com/office/powerpoint/2010/main" val="3586141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F3456-6285-C1B7-CE7C-0104E5C43998}"/>
            </a:ext>
          </a:extLst>
        </p:cNvPr>
        <p:cNvGrpSpPr/>
        <p:nvPr/>
      </p:nvGrpSpPr>
      <p:grpSpPr>
        <a:xfrm>
          <a:off x="0" y="0"/>
          <a:ext cx="0" cy="0"/>
          <a:chOff x="0" y="0"/>
          <a:chExt cx="0" cy="0"/>
        </a:xfrm>
      </p:grpSpPr>
      <p:pic>
        <p:nvPicPr>
          <p:cNvPr id="3" name="Picture 2" descr="SterkeLekdijk-titel-ppt.png">
            <a:extLst>
              <a:ext uri="{FF2B5EF4-FFF2-40B4-BE49-F238E27FC236}">
                <a16:creationId xmlns:a16="http://schemas.microsoft.com/office/drawing/2014/main" id="{50D5A8A9-76C5-32E6-8C07-B530F2EB7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a:extLst>
              <a:ext uri="{FF2B5EF4-FFF2-40B4-BE49-F238E27FC236}">
                <a16:creationId xmlns:a16="http://schemas.microsoft.com/office/drawing/2014/main" id="{12B880D7-E6DB-48FD-0A1D-663DB733B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16985572-2A8F-BAF2-81A4-2EC460DDC40A}"/>
              </a:ext>
            </a:extLst>
          </p:cNvPr>
          <p:cNvSpPr txBox="1">
            <a:spLocks noChangeArrowheads="1"/>
          </p:cNvSpPr>
          <p:nvPr/>
        </p:nvSpPr>
        <p:spPr bwMode="auto">
          <a:xfrm>
            <a:off x="591706" y="744056"/>
            <a:ext cx="3980294" cy="538797"/>
          </a:xfrm>
          <a:prstGeom prst="rect">
            <a:avLst/>
          </a:prstGeom>
          <a:noFill/>
          <a:ln>
            <a:noFill/>
          </a:ln>
          <a:extLst>
            <a:ext uri="{909E8E84-426E-40dd-AFC4-6F175D3DCCD1}">
              <a14:hiddenFill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 uri="{91240B29-F687-4f45-9708-019B960494DF}">
              <a14:hiddenLine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err="1">
                <a:solidFill>
                  <a:schemeClr val="accent1"/>
                </a:solidFill>
                <a:latin typeface="Arial"/>
                <a:ea typeface="Yu Gothic Light"/>
                <a:cs typeface="Times New Roman"/>
              </a:rPr>
              <a:t>Afronding</a:t>
            </a:r>
            <a:endParaRPr lang="en-US" sz="2400" b="1">
              <a:solidFill>
                <a:schemeClr val="accent1"/>
              </a:solidFill>
              <a:latin typeface="Arial"/>
              <a:ea typeface="Yu Gothic Light"/>
              <a:cs typeface="Times New Roman"/>
            </a:endParaRPr>
          </a:p>
        </p:txBody>
      </p:sp>
      <p:sp>
        <p:nvSpPr>
          <p:cNvPr id="2" name="Tijdelijke aanduiding voor inhoud 7">
            <a:extLst>
              <a:ext uri="{FF2B5EF4-FFF2-40B4-BE49-F238E27FC236}">
                <a16:creationId xmlns:a16="http://schemas.microsoft.com/office/drawing/2014/main" id="{6AA90E41-0F1D-8F59-D79C-4F2562E4B897}"/>
              </a:ext>
            </a:extLst>
          </p:cNvPr>
          <p:cNvSpPr>
            <a:spLocks noGrp="1"/>
          </p:cNvSpPr>
          <p:nvPr>
            <p:ph idx="1"/>
          </p:nvPr>
        </p:nvSpPr>
        <p:spPr>
          <a:xfrm>
            <a:off x="628650" y="1825625"/>
            <a:ext cx="7886700" cy="4351338"/>
          </a:xfrm>
        </p:spPr>
        <p:txBody>
          <a:bodyPr vert="horz" lIns="91440" tIns="45720" rIns="91440" bIns="45720" rtlCol="0" anchor="t">
            <a:normAutofit/>
          </a:bodyPr>
          <a:lstStyle/>
          <a:p>
            <a:pPr marL="215265" indent="-215265">
              <a:lnSpc>
                <a:spcPct val="100000"/>
              </a:lnSpc>
              <a:spcBef>
                <a:spcPts val="0"/>
              </a:spcBef>
              <a:buFont typeface="Wingdings,Sans-Serif" panose="020B0604020202020204" pitchFamily="34" charset="0"/>
              <a:buChar char="§"/>
            </a:pPr>
            <a:r>
              <a:rPr lang="nl-NL" sz="2400">
                <a:ea typeface="Calibri"/>
                <a:cs typeface="Calibri"/>
              </a:rPr>
              <a:t>Wandeling wordt binnenkort ingepland. </a:t>
            </a:r>
          </a:p>
          <a:p>
            <a:pPr marL="646261" lvl="1" indent="-215265">
              <a:lnSpc>
                <a:spcPct val="100000"/>
              </a:lnSpc>
              <a:spcBef>
                <a:spcPts val="0"/>
              </a:spcBef>
              <a:buFont typeface="Wingdings,Sans-Serif" panose="020B0604020202020204" pitchFamily="34" charset="0"/>
              <a:buChar char="§"/>
            </a:pPr>
            <a:r>
              <a:rPr lang="nl-NL" sz="2024">
                <a:ea typeface="Calibri"/>
                <a:cs typeface="Calibri"/>
              </a:rPr>
              <a:t>Zelfde deelnemers?</a:t>
            </a: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215265" indent="-215265">
              <a:lnSpc>
                <a:spcPct val="100000"/>
              </a:lnSpc>
              <a:spcBef>
                <a:spcPts val="0"/>
              </a:spcBef>
              <a:buFont typeface="Wingdings,Sans-Serif" panose="020B0604020202020204" pitchFamily="34" charset="0"/>
              <a:buChar char="§"/>
            </a:pPr>
            <a:r>
              <a:rPr lang="nl-NL" sz="2400">
                <a:ea typeface="Calibri"/>
                <a:cs typeface="Calibri"/>
              </a:rPr>
              <a:t>Volgende werkgroep zomer 2025: variantenstudie.</a:t>
            </a:r>
          </a:p>
          <a:p>
            <a:pPr marL="646261" lvl="1" indent="-215265">
              <a:lnSpc>
                <a:spcPct val="100000"/>
              </a:lnSpc>
              <a:spcBef>
                <a:spcPts val="0"/>
              </a:spcBef>
              <a:buFont typeface="Wingdings,Sans-Serif" panose="020B0604020202020204" pitchFamily="34" charset="0"/>
              <a:buChar char="§"/>
            </a:pPr>
            <a:r>
              <a:rPr lang="nl-NL" sz="2024">
                <a:ea typeface="Calibri"/>
                <a:cs typeface="Calibri"/>
              </a:rPr>
              <a:t>Nog agendawensen?</a:t>
            </a:r>
          </a:p>
          <a:p>
            <a:pPr marL="646261" lvl="1" indent="-215265">
              <a:lnSpc>
                <a:spcPct val="100000"/>
              </a:lnSpc>
              <a:spcBef>
                <a:spcPts val="0"/>
              </a:spcBef>
              <a:buFont typeface="Wingdings,Sans-Serif" panose="020B0604020202020204" pitchFamily="34" charset="0"/>
              <a:buChar char="§"/>
            </a:pPr>
            <a:endParaRPr lang="nl-NL" sz="2024">
              <a:ea typeface="Calibri"/>
              <a:cs typeface="Calibri"/>
            </a:endParaRPr>
          </a:p>
          <a:p>
            <a:pPr marL="0" indent="0">
              <a:lnSpc>
                <a:spcPct val="100000"/>
              </a:lnSpc>
              <a:spcBef>
                <a:spcPts val="0"/>
              </a:spcBef>
              <a:buNone/>
            </a:pPr>
            <a:endParaRPr lang="nl-NL" sz="2400">
              <a:ea typeface="Calibri"/>
              <a:cs typeface="Calibri"/>
            </a:endParaRPr>
          </a:p>
          <a:p>
            <a:pPr marL="215265" indent="-215265">
              <a:lnSpc>
                <a:spcPct val="100000"/>
              </a:lnSpc>
              <a:spcBef>
                <a:spcPts val="0"/>
              </a:spcBef>
              <a:buFont typeface="Wingdings,Sans-Serif" panose="020B0604020202020204" pitchFamily="34" charset="0"/>
              <a:buChar char="§"/>
            </a:pPr>
            <a:r>
              <a:rPr lang="nl-NL" sz="2400">
                <a:ea typeface="Calibri"/>
                <a:cs typeface="Calibri"/>
              </a:rPr>
              <a:t>Vragen? Nabranders?</a:t>
            </a: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1224">
              <a:cs typeface="Calibri"/>
            </a:endParaRPr>
          </a:p>
          <a:p>
            <a:pPr marL="215265" indent="-215265"/>
            <a:endParaRPr lang="nl-NL" sz="1600">
              <a:ea typeface="Calibri"/>
              <a:cs typeface="Calibri"/>
            </a:endParaRPr>
          </a:p>
        </p:txBody>
      </p:sp>
    </p:spTree>
    <p:extLst>
      <p:ext uri="{BB962C8B-B14F-4D97-AF65-F5344CB8AC3E}">
        <p14:creationId xmlns:p14="http://schemas.microsoft.com/office/powerpoint/2010/main" val="3332633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86702B87-0785-945B-B386-4A5CD8AE5C64}"/>
              </a:ext>
            </a:extLst>
          </p:cNvPr>
          <p:cNvSpPr txBox="1">
            <a:spLocks noChangeArrowheads="1"/>
          </p:cNvSpPr>
          <p:nvPr/>
        </p:nvSpPr>
        <p:spPr bwMode="auto">
          <a:xfrm>
            <a:off x="704987" y="762713"/>
            <a:ext cx="5015817"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a:solidFill>
                  <a:schemeClr val="accent1"/>
                </a:solidFill>
                <a:latin typeface="Arial"/>
                <a:ea typeface="Yu Gothic Light"/>
                <a:cs typeface="Times New Roman"/>
              </a:rPr>
              <a:t>Agenda</a:t>
            </a:r>
          </a:p>
        </p:txBody>
      </p:sp>
      <p:pic>
        <p:nvPicPr>
          <p:cNvPr id="2" name="Afbeelding 1" descr="Afbeelding met buitenshuis, hemel, boom, wolk&#10;&#10;Automatisch gegenereerde beschrijving">
            <a:extLst>
              <a:ext uri="{FF2B5EF4-FFF2-40B4-BE49-F238E27FC236}">
                <a16:creationId xmlns:a16="http://schemas.microsoft.com/office/drawing/2014/main" id="{40F72977-C124-7D8B-2813-24CB9DCABDF3}"/>
              </a:ext>
            </a:extLst>
          </p:cNvPr>
          <p:cNvPicPr>
            <a:picLocks noChangeAspect="1"/>
          </p:cNvPicPr>
          <p:nvPr/>
        </p:nvPicPr>
        <p:blipFill rotWithShape="1">
          <a:blip r:embed="rId4"/>
          <a:srcRect l="-1467" t="34245" b="26680"/>
          <a:stretch/>
        </p:blipFill>
        <p:spPr>
          <a:xfrm>
            <a:off x="-168676" y="4234658"/>
            <a:ext cx="9312676" cy="2689934"/>
          </a:xfrm>
          <a:prstGeom prst="rect">
            <a:avLst/>
          </a:prstGeom>
        </p:spPr>
      </p:pic>
      <p:sp>
        <p:nvSpPr>
          <p:cNvPr id="4" name="Tijdelijke aanduiding voor inhoud 7">
            <a:extLst>
              <a:ext uri="{FF2B5EF4-FFF2-40B4-BE49-F238E27FC236}">
                <a16:creationId xmlns:a16="http://schemas.microsoft.com/office/drawing/2014/main" id="{D579EE27-4F75-C2C8-28AA-9255D3EC3A1D}"/>
              </a:ext>
            </a:extLst>
          </p:cNvPr>
          <p:cNvSpPr txBox="1">
            <a:spLocks/>
          </p:cNvSpPr>
          <p:nvPr/>
        </p:nvSpPr>
        <p:spPr>
          <a:xfrm>
            <a:off x="610894" y="1443884"/>
            <a:ext cx="7886700" cy="4351338"/>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15265" indent="-215265">
              <a:spcBef>
                <a:spcPts val="0"/>
              </a:spcBef>
              <a:buFont typeface="Wingdings,Sans-Serif" panose="020B0604020202020204" pitchFamily="34" charset="0"/>
              <a:buChar char="§"/>
            </a:pPr>
            <a:r>
              <a:rPr lang="nl-NL" sz="2400">
                <a:ea typeface="Calibri"/>
                <a:cs typeface="Calibri"/>
              </a:rPr>
              <a:t>Opening</a:t>
            </a:r>
          </a:p>
          <a:p>
            <a:pPr marL="215265" indent="-215265">
              <a:spcBef>
                <a:spcPts val="0"/>
              </a:spcBef>
              <a:buFont typeface="Wingdings,Sans-Serif" panose="020B0604020202020204" pitchFamily="34" charset="0"/>
              <a:buChar char="§"/>
            </a:pPr>
            <a:r>
              <a:rPr lang="nl-NL" sz="2400">
                <a:ea typeface="Calibri"/>
                <a:cs typeface="Calibri"/>
              </a:rPr>
              <a:t>Voor de nieuwe mensen: voorstellen &amp; basisafspraken</a:t>
            </a:r>
          </a:p>
          <a:p>
            <a:pPr marL="215265" indent="-215265">
              <a:spcBef>
                <a:spcPts val="0"/>
              </a:spcBef>
              <a:buFont typeface="Wingdings,Sans-Serif" panose="020B0604020202020204" pitchFamily="34" charset="0"/>
              <a:buChar char="§"/>
            </a:pPr>
            <a:r>
              <a:rPr lang="nl-NL" sz="2400">
                <a:ea typeface="Calibri"/>
                <a:cs typeface="Calibri"/>
              </a:rPr>
              <a:t>Terugblik en stand van zaken</a:t>
            </a:r>
          </a:p>
          <a:p>
            <a:pPr marL="215265" indent="-215265">
              <a:spcBef>
                <a:spcPts val="0"/>
              </a:spcBef>
              <a:buFont typeface="Wingdings,Sans-Serif" panose="020B0604020202020204" pitchFamily="34" charset="0"/>
              <a:buChar char="§"/>
            </a:pPr>
            <a:r>
              <a:rPr lang="nl-NL" sz="2400">
                <a:ea typeface="Calibri"/>
                <a:cs typeface="Calibri"/>
              </a:rPr>
              <a:t>Vooruitblik</a:t>
            </a:r>
          </a:p>
          <a:p>
            <a:pPr marL="215265" indent="-215265">
              <a:spcBef>
                <a:spcPts val="0"/>
              </a:spcBef>
              <a:buFont typeface="Wingdings,Sans-Serif" panose="020B0604020202020204" pitchFamily="34" charset="0"/>
              <a:buChar char="§"/>
            </a:pPr>
            <a:r>
              <a:rPr lang="nl-NL" sz="2400">
                <a:ea typeface="Calibri"/>
                <a:cs typeface="Calibri"/>
              </a:rPr>
              <a:t>Proces </a:t>
            </a:r>
            <a:r>
              <a:rPr lang="nl-NL" sz="2400" err="1">
                <a:ea typeface="Calibri"/>
                <a:cs typeface="Calibri"/>
              </a:rPr>
              <a:t>meekoppelkansen</a:t>
            </a:r>
            <a:endParaRPr lang="nl-NL" sz="2400">
              <a:ea typeface="Calibri"/>
              <a:cs typeface="Calibri"/>
            </a:endParaRPr>
          </a:p>
          <a:p>
            <a:pPr marL="215265" indent="-215265">
              <a:spcBef>
                <a:spcPts val="0"/>
              </a:spcBef>
              <a:buFont typeface="Wingdings,Sans-Serif" panose="020B0604020202020204" pitchFamily="34" charset="0"/>
              <a:buChar char="§"/>
            </a:pPr>
            <a:r>
              <a:rPr lang="nl-NL" sz="2400">
                <a:ea typeface="Calibri"/>
                <a:cs typeface="Calibri"/>
              </a:rPr>
              <a:t>Aan de slag met de </a:t>
            </a:r>
            <a:r>
              <a:rPr lang="nl-NL" sz="2400" err="1">
                <a:ea typeface="Calibri"/>
                <a:cs typeface="Calibri"/>
              </a:rPr>
              <a:t>meekoppelkansenkaart</a:t>
            </a:r>
            <a:endParaRPr lang="nl-NL" sz="2400">
              <a:ea typeface="Calibri"/>
              <a:cs typeface="Calibri"/>
            </a:endParaRPr>
          </a:p>
          <a:p>
            <a:pPr marL="215265" indent="-215265">
              <a:spcBef>
                <a:spcPts val="0"/>
              </a:spcBef>
              <a:buFont typeface="Wingdings,Sans-Serif" panose="020B0604020202020204" pitchFamily="34" charset="0"/>
              <a:buChar char="§"/>
            </a:pPr>
            <a:r>
              <a:rPr lang="nl-NL" sz="2400">
                <a:ea typeface="Calibri"/>
                <a:cs typeface="Calibri"/>
              </a:rPr>
              <a:t>Wensen werkgroep</a:t>
            </a:r>
          </a:p>
          <a:p>
            <a:pPr marL="215265" indent="-215265">
              <a:spcBef>
                <a:spcPts val="0"/>
              </a:spcBef>
              <a:buFont typeface="Wingdings,Sans-Serif" panose="020B0604020202020204" pitchFamily="34" charset="0"/>
              <a:buChar char="§"/>
            </a:pPr>
            <a:endParaRPr lang="nl-NL" sz="2400">
              <a:ea typeface="Calibri"/>
              <a:cs typeface="Calibri"/>
            </a:endParaRPr>
          </a:p>
          <a:p>
            <a:pPr marL="215265" indent="-215265">
              <a:spcBef>
                <a:spcPts val="0"/>
              </a:spcBef>
              <a:buFont typeface="Wingdings,Sans-Serif" panose="020B0604020202020204" pitchFamily="34" charset="0"/>
              <a:buChar char="§"/>
            </a:pPr>
            <a:endParaRPr lang="nl-NL" sz="2400">
              <a:ea typeface="Calibri"/>
              <a:cs typeface="Calibri"/>
            </a:endParaRPr>
          </a:p>
          <a:p>
            <a:pPr marL="0" indent="0">
              <a:spcBef>
                <a:spcPts val="0"/>
              </a:spcBef>
              <a:buFont typeface="Arial"/>
              <a:buNone/>
            </a:pPr>
            <a:endParaRPr lang="nl-NL" sz="2400">
              <a:ea typeface="Calibri"/>
              <a:cs typeface="Calibri"/>
            </a:endParaRPr>
          </a:p>
          <a:p>
            <a:pPr marL="645795" lvl="1" indent="-215265">
              <a:spcBef>
                <a:spcPts val="0"/>
              </a:spcBef>
              <a:buFont typeface="Wingdings,Sans-Serif" panose="020B0604020202020204" pitchFamily="34" charset="0"/>
              <a:buChar char="§"/>
            </a:pPr>
            <a:endParaRPr lang="nl-NL" sz="1224">
              <a:cs typeface="Calibri"/>
            </a:endParaRPr>
          </a:p>
          <a:p>
            <a:pPr marL="215265" indent="-215265"/>
            <a:endParaRPr lang="nl-NL" sz="1600">
              <a:ea typeface="Calibri"/>
              <a:cs typeface="Calibri"/>
            </a:endParaRPr>
          </a:p>
        </p:txBody>
      </p:sp>
    </p:spTree>
    <p:extLst>
      <p:ext uri="{BB962C8B-B14F-4D97-AF65-F5344CB8AC3E}">
        <p14:creationId xmlns:p14="http://schemas.microsoft.com/office/powerpoint/2010/main" val="2017851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86702B87-0785-945B-B386-4A5CD8AE5C64}"/>
              </a:ext>
            </a:extLst>
          </p:cNvPr>
          <p:cNvSpPr txBox="1">
            <a:spLocks noChangeArrowheads="1"/>
          </p:cNvSpPr>
          <p:nvPr/>
        </p:nvSpPr>
        <p:spPr bwMode="auto">
          <a:xfrm>
            <a:off x="704987" y="762713"/>
            <a:ext cx="5015817"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err="1">
                <a:solidFill>
                  <a:schemeClr val="accent1"/>
                </a:solidFill>
                <a:latin typeface="Arial"/>
                <a:ea typeface="Yu Gothic Light"/>
                <a:cs typeface="Times New Roman"/>
              </a:rPr>
              <a:t>Voorstellen</a:t>
            </a:r>
            <a:r>
              <a:rPr lang="en-US" sz="2400" b="1">
                <a:solidFill>
                  <a:schemeClr val="accent1"/>
                </a:solidFill>
                <a:latin typeface="Arial"/>
                <a:ea typeface="Yu Gothic Light"/>
                <a:cs typeface="Times New Roman"/>
              </a:rPr>
              <a:t>  </a:t>
            </a:r>
            <a:br>
              <a:rPr lang="en-US" sz="2400" b="1">
                <a:solidFill>
                  <a:schemeClr val="accent1"/>
                </a:solidFill>
                <a:latin typeface="Arial"/>
                <a:ea typeface="Yu Gothic Light"/>
                <a:cs typeface="Times New Roman"/>
              </a:rPr>
            </a:br>
            <a:endParaRPr lang="en-US" sz="2400" b="1">
              <a:solidFill>
                <a:schemeClr val="accent1"/>
              </a:solidFill>
              <a:latin typeface="Arial"/>
              <a:ea typeface="Yu Gothic Light"/>
              <a:cs typeface="Times New Roman"/>
            </a:endParaRPr>
          </a:p>
        </p:txBody>
      </p:sp>
      <p:sp>
        <p:nvSpPr>
          <p:cNvPr id="8" name="Tijdelijke aanduiding voor inhoud 7">
            <a:extLst>
              <a:ext uri="{FF2B5EF4-FFF2-40B4-BE49-F238E27FC236}">
                <a16:creationId xmlns:a16="http://schemas.microsoft.com/office/drawing/2014/main" id="{6DE0FFD6-275E-85FC-7949-E471648AFE6D}"/>
              </a:ext>
            </a:extLst>
          </p:cNvPr>
          <p:cNvSpPr>
            <a:spLocks noGrp="1"/>
          </p:cNvSpPr>
          <p:nvPr>
            <p:ph idx="1"/>
          </p:nvPr>
        </p:nvSpPr>
        <p:spPr/>
        <p:txBody>
          <a:bodyPr vert="horz" lIns="91440" tIns="45720" rIns="91440" bIns="45720" rtlCol="0" anchor="t">
            <a:normAutofit/>
          </a:bodyPr>
          <a:lstStyle/>
          <a:p>
            <a:pPr marL="0" indent="0">
              <a:lnSpc>
                <a:spcPct val="100000"/>
              </a:lnSpc>
              <a:spcBef>
                <a:spcPts val="0"/>
              </a:spcBef>
              <a:buNone/>
            </a:pPr>
            <a:r>
              <a:rPr lang="nl-NL" sz="2400">
                <a:ea typeface="Calibri"/>
                <a:cs typeface="Calibri"/>
              </a:rPr>
              <a:t>Werkgroep is adviserend over: </a:t>
            </a:r>
            <a:endParaRPr lang="nl-NL" sz="2024">
              <a:ea typeface="Calibri"/>
              <a:cs typeface="Calibri"/>
            </a:endParaRPr>
          </a:p>
          <a:p>
            <a:pPr marL="645795" lvl="1" indent="-215265">
              <a:lnSpc>
                <a:spcPct val="100000"/>
              </a:lnSpc>
              <a:spcBef>
                <a:spcPts val="0"/>
              </a:spcBef>
              <a:buFont typeface="Wingdings,Sans-Serif" panose="020B0604020202020204" pitchFamily="34" charset="0"/>
              <a:buChar char="§"/>
            </a:pPr>
            <a:r>
              <a:rPr lang="nl-NL" sz="2024">
                <a:ea typeface="Calibri"/>
                <a:cs typeface="Calibri"/>
              </a:rPr>
              <a:t>signalen uit de omgeving</a:t>
            </a:r>
          </a:p>
          <a:p>
            <a:pPr marL="645795" lvl="1" indent="-215265">
              <a:lnSpc>
                <a:spcPct val="100000"/>
              </a:lnSpc>
              <a:spcBef>
                <a:spcPts val="0"/>
              </a:spcBef>
              <a:buFont typeface="Wingdings,Sans-Serif" panose="020B0604020202020204" pitchFamily="34" charset="0"/>
              <a:buChar char="§"/>
            </a:pPr>
            <a:r>
              <a:rPr lang="nl-NL" sz="2024">
                <a:ea typeface="Calibri"/>
                <a:cs typeface="Calibri"/>
              </a:rPr>
              <a:t>klankbord voor </a:t>
            </a:r>
            <a:r>
              <a:rPr lang="nl-NL" sz="2024" err="1">
                <a:ea typeface="Calibri"/>
                <a:cs typeface="Calibri"/>
              </a:rPr>
              <a:t>meekoppelkansen</a:t>
            </a:r>
            <a:r>
              <a:rPr lang="nl-NL" sz="2024">
                <a:ea typeface="Calibri"/>
                <a:cs typeface="Calibri"/>
              </a:rPr>
              <a:t>, inrichting openbare ruimte, planning, bereikbaarheid, communicatie, ..</a:t>
            </a:r>
          </a:p>
          <a:p>
            <a:pPr marL="430530" lvl="1" indent="0">
              <a:lnSpc>
                <a:spcPct val="100000"/>
              </a:lnSpc>
              <a:spcBef>
                <a:spcPts val="0"/>
              </a:spcBef>
              <a:buNone/>
            </a:pPr>
            <a:endParaRPr lang="nl-NL" sz="2024">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0" indent="0">
              <a:lnSpc>
                <a:spcPct val="100000"/>
              </a:lnSpc>
              <a:spcBef>
                <a:spcPts val="0"/>
              </a:spcBef>
              <a:buNone/>
            </a:pPr>
            <a:endParaRPr lang="nl-NL" sz="2400">
              <a:cs typeface="Calibri"/>
            </a:endParaRPr>
          </a:p>
          <a:p>
            <a:pPr marL="0" indent="0">
              <a:lnSpc>
                <a:spcPct val="100000"/>
              </a:lnSpc>
              <a:spcBef>
                <a:spcPts val="0"/>
              </a:spcBef>
              <a:buNone/>
            </a:pPr>
            <a:endParaRPr lang="nl-NL" sz="1224">
              <a:cs typeface="Calibri"/>
            </a:endParaRPr>
          </a:p>
          <a:p>
            <a:pPr marL="215265" indent="-215265"/>
            <a:endParaRPr lang="nl-NL" sz="1600">
              <a:ea typeface="Calibri"/>
              <a:cs typeface="Calibri"/>
            </a:endParaRPr>
          </a:p>
        </p:txBody>
      </p:sp>
    </p:spTree>
    <p:extLst>
      <p:ext uri="{BB962C8B-B14F-4D97-AF65-F5344CB8AC3E}">
        <p14:creationId xmlns:p14="http://schemas.microsoft.com/office/powerpoint/2010/main" val="249406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86702B87-0785-945B-B386-4A5CD8AE5C64}"/>
              </a:ext>
            </a:extLst>
          </p:cNvPr>
          <p:cNvSpPr txBox="1">
            <a:spLocks noChangeArrowheads="1"/>
          </p:cNvSpPr>
          <p:nvPr/>
        </p:nvSpPr>
        <p:spPr bwMode="auto">
          <a:xfrm>
            <a:off x="704987" y="762713"/>
            <a:ext cx="5015817" cy="538797"/>
          </a:xfrm>
          <a:prstGeom prst="rect">
            <a:avLst/>
          </a:prstGeom>
          <a:noFill/>
          <a:ln>
            <a:noFill/>
          </a:ln>
          <a:extLst>
            <a:ext uri="{909E8E84-426E-40dd-AFC4-6F175D3DCCD1}">
              <a14:hiddenFill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 uri="{91240B29-F687-4f45-9708-019B960494DF}">
              <a14:hiddenLine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err="1">
                <a:solidFill>
                  <a:schemeClr val="accent1"/>
                </a:solidFill>
                <a:latin typeface="Arial"/>
                <a:ea typeface="Yu Gothic Light"/>
                <a:cs typeface="Times New Roman"/>
              </a:rPr>
              <a:t>Basisafspraken</a:t>
            </a:r>
            <a:endParaRPr lang="en-US" sz="2400" b="1">
              <a:solidFill>
                <a:schemeClr val="accent1"/>
              </a:solidFill>
              <a:latin typeface="Arial"/>
              <a:ea typeface="Yu Gothic Light"/>
              <a:cs typeface="Times New Roman"/>
            </a:endParaRPr>
          </a:p>
        </p:txBody>
      </p:sp>
      <p:sp>
        <p:nvSpPr>
          <p:cNvPr id="8" name="Tijdelijke aanduiding voor inhoud 7">
            <a:extLst>
              <a:ext uri="{FF2B5EF4-FFF2-40B4-BE49-F238E27FC236}">
                <a16:creationId xmlns:a16="http://schemas.microsoft.com/office/drawing/2014/main" id="{6DE0FFD6-275E-85FC-7949-E471648AFE6D}"/>
              </a:ext>
            </a:extLst>
          </p:cNvPr>
          <p:cNvSpPr>
            <a:spLocks noGrp="1"/>
          </p:cNvSpPr>
          <p:nvPr>
            <p:ph idx="1"/>
          </p:nvPr>
        </p:nvSpPr>
        <p:spPr>
          <a:xfrm>
            <a:off x="628650" y="1807869"/>
            <a:ext cx="7886700" cy="3412200"/>
          </a:xfrm>
        </p:spPr>
        <p:txBody>
          <a:bodyPr vert="horz" lIns="91440" tIns="45720" rIns="91440" bIns="45720" rtlCol="0" anchor="t">
            <a:normAutofit fontScale="70000" lnSpcReduction="20000"/>
          </a:bodyPr>
          <a:lstStyle/>
          <a:p>
            <a:pPr marL="215265" indent="-215265">
              <a:lnSpc>
                <a:spcPct val="100000"/>
              </a:lnSpc>
              <a:spcBef>
                <a:spcPts val="0"/>
              </a:spcBef>
              <a:buFont typeface="Wingdings,Sans-Serif" panose="020B0604020202020204" pitchFamily="34" charset="0"/>
              <a:buChar char="§"/>
            </a:pPr>
            <a:r>
              <a:rPr lang="nl-NL" sz="2400">
                <a:ea typeface="Calibri"/>
                <a:cs typeface="Calibri"/>
              </a:rPr>
              <a:t>We creëren met elkaar een veilige sfeer waarin iedereen zijn mening kan geven ook al is die soms tegenstrijdig aan de mening of het belang van de ander</a:t>
            </a: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215265" indent="-215265">
              <a:lnSpc>
                <a:spcPct val="100000"/>
              </a:lnSpc>
              <a:spcBef>
                <a:spcPts val="0"/>
              </a:spcBef>
              <a:buFont typeface="Wingdings,Sans-Serif" panose="020B0604020202020204" pitchFamily="34" charset="0"/>
              <a:buChar char="§"/>
            </a:pPr>
            <a:r>
              <a:rPr lang="nl-NL" sz="2400">
                <a:ea typeface="Calibri"/>
                <a:cs typeface="Calibri"/>
              </a:rPr>
              <a:t>Alle deelnemers en disciplines worden gelijkwaardig behandeld</a:t>
            </a: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215265" indent="-215265">
              <a:lnSpc>
                <a:spcPct val="100000"/>
              </a:lnSpc>
              <a:spcBef>
                <a:spcPts val="0"/>
              </a:spcBef>
              <a:buFont typeface="Wingdings,Sans-Serif" panose="020B0604020202020204" pitchFamily="34" charset="0"/>
              <a:buChar char="§"/>
            </a:pPr>
            <a:r>
              <a:rPr lang="nl-NL" sz="2400">
                <a:ea typeface="Calibri"/>
                <a:cs typeface="Calibri"/>
              </a:rPr>
              <a:t>De werkgroep heeft geen beslissingsbevoegdheid en de adviezen van de werkgroep zijn niet bindend</a:t>
            </a: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215265" indent="-215265">
              <a:lnSpc>
                <a:spcPct val="100000"/>
              </a:lnSpc>
              <a:spcBef>
                <a:spcPts val="0"/>
              </a:spcBef>
              <a:buFont typeface="Wingdings,Sans-Serif" panose="020B0604020202020204" pitchFamily="34" charset="0"/>
              <a:buChar char="§"/>
            </a:pPr>
            <a:r>
              <a:rPr lang="nl-NL" sz="2400">
                <a:ea typeface="Calibri"/>
                <a:cs typeface="Calibri"/>
              </a:rPr>
              <a:t>Verslagen van de werkgroep bijeenkomsten worden na goedkeuring van de werkgroep gedeeld op de website</a:t>
            </a: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215265" indent="-215265">
              <a:lnSpc>
                <a:spcPct val="100000"/>
              </a:lnSpc>
              <a:spcBef>
                <a:spcPts val="0"/>
              </a:spcBef>
              <a:buFont typeface="Wingdings,Sans-Serif" panose="020B0604020202020204" pitchFamily="34" charset="0"/>
              <a:buChar char="§"/>
            </a:pPr>
            <a:r>
              <a:rPr lang="nl-NL" sz="2400">
                <a:ea typeface="Calibri"/>
                <a:cs typeface="Calibri"/>
              </a:rPr>
              <a:t>Individuele situaties en belangen worden besproken in individuele gesprekken met de belanghebbenden</a:t>
            </a: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215265" indent="-215265">
              <a:lnSpc>
                <a:spcPct val="100000"/>
              </a:lnSpc>
              <a:spcBef>
                <a:spcPts val="0"/>
              </a:spcBef>
              <a:buFont typeface="Wingdings,Sans-Serif" panose="020B0604020202020204" pitchFamily="34" charset="0"/>
              <a:buChar char="§"/>
            </a:pPr>
            <a:r>
              <a:rPr lang="nl-NL" sz="2400">
                <a:ea typeface="Calibri"/>
                <a:cs typeface="Calibri"/>
              </a:rPr>
              <a:t>Belangenverenigingen mogen bij verhindering van het vaste contactpersoon een plaatsvervanger sturen</a:t>
            </a: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0" indent="0">
              <a:lnSpc>
                <a:spcPct val="100000"/>
              </a:lnSpc>
              <a:spcBef>
                <a:spcPts val="0"/>
              </a:spcBef>
              <a:buNone/>
            </a:pPr>
            <a:endParaRPr lang="nl-NL" sz="2400">
              <a:cs typeface="Calibri"/>
            </a:endParaRPr>
          </a:p>
          <a:p>
            <a:pPr marL="0" indent="0">
              <a:lnSpc>
                <a:spcPct val="100000"/>
              </a:lnSpc>
              <a:spcBef>
                <a:spcPts val="0"/>
              </a:spcBef>
              <a:buNone/>
            </a:pPr>
            <a:endParaRPr lang="nl-NL" sz="1224">
              <a:cs typeface="Calibri"/>
            </a:endParaRPr>
          </a:p>
          <a:p>
            <a:pPr marL="215265" indent="-215265"/>
            <a:endParaRPr lang="nl-NL" sz="1600">
              <a:ea typeface="Calibri"/>
              <a:cs typeface="Calibri"/>
            </a:endParaRPr>
          </a:p>
        </p:txBody>
      </p:sp>
    </p:spTree>
    <p:extLst>
      <p:ext uri="{BB962C8B-B14F-4D97-AF65-F5344CB8AC3E}">
        <p14:creationId xmlns:p14="http://schemas.microsoft.com/office/powerpoint/2010/main" val="34224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612"/>
            <a:ext cx="9144000" cy="1742803"/>
          </a:xfrm>
          <a:prstGeom prst="rect">
            <a:avLst/>
          </a:prstGeom>
        </p:spPr>
      </p:pic>
      <p:pic>
        <p:nvPicPr>
          <p:cNvPr id="5" name="Picture 4" descr="SterkeLekdijk-footer-pp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pic>
        <p:nvPicPr>
          <p:cNvPr id="2" name="Afbeelding 1" descr="Afbeelding met kaart, Luchtfotografie, Vogelperspectief, lucht&#10;&#10;Automatisch gegenereerde beschrijving">
            <a:extLst>
              <a:ext uri="{FF2B5EF4-FFF2-40B4-BE49-F238E27FC236}">
                <a16:creationId xmlns:a16="http://schemas.microsoft.com/office/drawing/2014/main" id="{50B115E4-855D-C654-B243-9646AD1DC045}"/>
              </a:ext>
            </a:extLst>
          </p:cNvPr>
          <p:cNvPicPr>
            <a:picLocks noChangeAspect="1"/>
          </p:cNvPicPr>
          <p:nvPr/>
        </p:nvPicPr>
        <p:blipFill>
          <a:blip r:embed="rId5"/>
          <a:stretch>
            <a:fillRect/>
          </a:stretch>
        </p:blipFill>
        <p:spPr>
          <a:xfrm>
            <a:off x="-56853" y="1641284"/>
            <a:ext cx="9198484" cy="5316582"/>
          </a:xfrm>
          <a:prstGeom prst="rect">
            <a:avLst/>
          </a:prstGeom>
        </p:spPr>
      </p:pic>
    </p:spTree>
    <p:extLst>
      <p:ext uri="{BB962C8B-B14F-4D97-AF65-F5344CB8AC3E}">
        <p14:creationId xmlns:p14="http://schemas.microsoft.com/office/powerpoint/2010/main" val="2095203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Afbeelding 5" descr="Afbeelding met kaart, tekst, atlas, Plan&#10;&#10;Automatisch gegenereerde beschrijving">
            <a:extLst>
              <a:ext uri="{FF2B5EF4-FFF2-40B4-BE49-F238E27FC236}">
                <a16:creationId xmlns:a16="http://schemas.microsoft.com/office/drawing/2014/main" id="{B7FED7C8-CC2F-9F06-7940-2D5CF93B3BD5}"/>
              </a:ext>
            </a:extLst>
          </p:cNvPr>
          <p:cNvPicPr>
            <a:picLocks noChangeAspect="1"/>
          </p:cNvPicPr>
          <p:nvPr/>
        </p:nvPicPr>
        <p:blipFill>
          <a:blip r:embed="rId3"/>
          <a:stretch>
            <a:fillRect/>
          </a:stretch>
        </p:blipFill>
        <p:spPr>
          <a:xfrm>
            <a:off x="0" y="274320"/>
            <a:ext cx="9144000" cy="6309360"/>
          </a:xfrm>
          <a:prstGeom prst="rect">
            <a:avLst/>
          </a:prstGeom>
        </p:spPr>
      </p:pic>
    </p:spTree>
    <p:extLst>
      <p:ext uri="{BB962C8B-B14F-4D97-AF65-F5344CB8AC3E}">
        <p14:creationId xmlns:p14="http://schemas.microsoft.com/office/powerpoint/2010/main" val="4050067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terkeLekdijk-footer-1600-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40680"/>
            <a:ext cx="9144000" cy="1417320"/>
          </a:xfrm>
          <a:prstGeom prst="rect">
            <a:avLst/>
          </a:prstGeom>
        </p:spPr>
      </p:pic>
      <p:pic>
        <p:nvPicPr>
          <p:cNvPr id="4" name="Picture 3" descr="SterkeLekdijk-titel-pp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
            <a:ext cx="9162000" cy="1746233"/>
          </a:xfrm>
          <a:prstGeom prst="rect">
            <a:avLst/>
          </a:prstGeom>
        </p:spPr>
      </p:pic>
      <p:sp>
        <p:nvSpPr>
          <p:cNvPr id="6" name="TextBox 5"/>
          <p:cNvSpPr txBox="1"/>
          <p:nvPr/>
        </p:nvSpPr>
        <p:spPr>
          <a:xfrm>
            <a:off x="283729" y="853379"/>
            <a:ext cx="8053608" cy="647421"/>
          </a:xfrm>
          <a:prstGeom prst="rect">
            <a:avLst/>
          </a:prstGeom>
          <a:noFill/>
        </p:spPr>
        <p:txBody>
          <a:bodyPr wrap="square" lIns="0" tIns="0" rIns="0" bIns="0" rtlCol="0">
            <a:spAutoFit/>
          </a:bodyPr>
          <a:lstStyle/>
          <a:p>
            <a:pPr>
              <a:lnSpc>
                <a:spcPct val="150000"/>
              </a:lnSpc>
            </a:pPr>
            <a:r>
              <a:rPr lang="nl-NL" sz="3200" b="1">
                <a:solidFill>
                  <a:srgbClr val="0070BA"/>
                </a:solidFill>
                <a:latin typeface="Arial MT Md"/>
                <a:cs typeface="Arial MT Md"/>
              </a:rPr>
              <a:t> Renovatie Oude Sluis</a:t>
            </a:r>
          </a:p>
        </p:txBody>
      </p:sp>
      <p:sp>
        <p:nvSpPr>
          <p:cNvPr id="5" name="Rechthoek 4">
            <a:extLst>
              <a:ext uri="{FF2B5EF4-FFF2-40B4-BE49-F238E27FC236}">
                <a16:creationId xmlns:a16="http://schemas.microsoft.com/office/drawing/2014/main" id="{300615BB-4346-50F8-34F2-93E08885529D}"/>
              </a:ext>
            </a:extLst>
          </p:cNvPr>
          <p:cNvSpPr/>
          <p:nvPr/>
        </p:nvSpPr>
        <p:spPr>
          <a:xfrm>
            <a:off x="0" y="2130640"/>
            <a:ext cx="9162000" cy="47362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Picture 10">
            <a:extLst>
              <a:ext uri="{FF2B5EF4-FFF2-40B4-BE49-F238E27FC236}">
                <a16:creationId xmlns:a16="http://schemas.microsoft.com/office/drawing/2014/main" id="{2BA0E928-EDFE-09A8-A1E1-31BC51B9BF02}"/>
              </a:ext>
            </a:extLst>
          </p:cNvPr>
          <p:cNvPicPr>
            <a:picLocks noChangeAspect="1"/>
          </p:cNvPicPr>
          <p:nvPr/>
        </p:nvPicPr>
        <p:blipFill rotWithShape="1">
          <a:blip r:embed="rId5"/>
          <a:srcRect t="24811" r="38107"/>
          <a:stretch/>
        </p:blipFill>
        <p:spPr>
          <a:xfrm>
            <a:off x="48827" y="1665451"/>
            <a:ext cx="9309357" cy="4736237"/>
          </a:xfrm>
          <a:prstGeom prst="rect">
            <a:avLst/>
          </a:prstGeom>
        </p:spPr>
      </p:pic>
      <p:sp>
        <p:nvSpPr>
          <p:cNvPr id="13" name="Rechthoek 12">
            <a:extLst>
              <a:ext uri="{FF2B5EF4-FFF2-40B4-BE49-F238E27FC236}">
                <a16:creationId xmlns:a16="http://schemas.microsoft.com/office/drawing/2014/main" id="{6A50A621-C472-2AED-D48D-2A1D37112EA7}"/>
              </a:ext>
            </a:extLst>
          </p:cNvPr>
          <p:cNvSpPr/>
          <p:nvPr/>
        </p:nvSpPr>
        <p:spPr>
          <a:xfrm>
            <a:off x="6702640" y="4418864"/>
            <a:ext cx="2441360" cy="22567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1483F648-CF4D-6529-EB75-159702124C42}"/>
              </a:ext>
            </a:extLst>
          </p:cNvPr>
          <p:cNvSpPr txBox="1"/>
          <p:nvPr/>
        </p:nvSpPr>
        <p:spPr>
          <a:xfrm>
            <a:off x="5752490" y="3276196"/>
            <a:ext cx="3062920" cy="3262432"/>
          </a:xfrm>
          <a:prstGeom prst="rect">
            <a:avLst/>
          </a:prstGeom>
          <a:solidFill>
            <a:schemeClr val="bg1"/>
          </a:solidFill>
        </p:spPr>
        <p:txBody>
          <a:bodyPr wrap="square" rtlCol="0">
            <a:spAutoFit/>
          </a:bodyPr>
          <a:lstStyle/>
          <a:p>
            <a:r>
              <a:rPr lang="nl-NL" sz="1500">
                <a:solidFill>
                  <a:schemeClr val="accent1"/>
                </a:solidFill>
                <a:latin typeface="Arial MT Md"/>
              </a:rPr>
              <a:t>Algemeen:</a:t>
            </a:r>
            <a:br>
              <a:rPr lang="nl-NL" sz="1500">
                <a:latin typeface="Arial MT Md"/>
              </a:rPr>
            </a:br>
            <a:endParaRPr lang="nl-NL" sz="500">
              <a:latin typeface="Arial MT Md"/>
            </a:endParaRPr>
          </a:p>
          <a:p>
            <a:pPr marL="285750" indent="-285750">
              <a:buFont typeface="Wingdings" panose="05000000000000000000" pitchFamily="2" charset="2"/>
              <a:buChar char="§"/>
            </a:pPr>
            <a:r>
              <a:rPr lang="nl-NL" sz="1500">
                <a:latin typeface="Arial MT Md"/>
              </a:rPr>
              <a:t>Metselwerk herstellen</a:t>
            </a:r>
          </a:p>
          <a:p>
            <a:pPr marL="285750" indent="-285750">
              <a:buFont typeface="Wingdings" panose="05000000000000000000" pitchFamily="2" charset="2"/>
              <a:buChar char="§"/>
            </a:pPr>
            <a:r>
              <a:rPr lang="nl-NL" sz="1500">
                <a:latin typeface="Arial MT Md"/>
              </a:rPr>
              <a:t>Hardsteen repareren</a:t>
            </a:r>
          </a:p>
          <a:p>
            <a:pPr marL="285750" indent="-285750">
              <a:buFont typeface="Wingdings" panose="05000000000000000000" pitchFamily="2" charset="2"/>
              <a:buChar char="§"/>
            </a:pPr>
            <a:r>
              <a:rPr lang="nl-NL" sz="1500">
                <a:latin typeface="Arial MT Md"/>
              </a:rPr>
              <a:t>Baggeren</a:t>
            </a:r>
          </a:p>
          <a:p>
            <a:pPr marL="285750" indent="-285750">
              <a:buFont typeface="Wingdings" panose="05000000000000000000" pitchFamily="2" charset="2"/>
              <a:buChar char="§"/>
            </a:pPr>
            <a:r>
              <a:rPr lang="nl-NL" sz="1500">
                <a:latin typeface="Arial MT Md"/>
              </a:rPr>
              <a:t>Bodembescherming herstellen </a:t>
            </a:r>
          </a:p>
          <a:p>
            <a:pPr marL="285750" indent="-285750">
              <a:buFont typeface="Wingdings" panose="05000000000000000000" pitchFamily="2" charset="2"/>
              <a:buChar char="§"/>
            </a:pPr>
            <a:r>
              <a:rPr lang="nl-NL" sz="1500">
                <a:latin typeface="Arial MT Md"/>
              </a:rPr>
              <a:t>Eventueel aanbrengen verticale constructies </a:t>
            </a:r>
            <a:r>
              <a:rPr lang="nl-NL" sz="1500" err="1">
                <a:latin typeface="Arial MT Md"/>
              </a:rPr>
              <a:t>bovenkolk</a:t>
            </a:r>
            <a:endParaRPr lang="nl-NL" sz="1500">
              <a:latin typeface="Arial MT Md"/>
            </a:endParaRPr>
          </a:p>
          <a:p>
            <a:pPr marL="285750" indent="-285750">
              <a:buFont typeface="Wingdings" panose="05000000000000000000" pitchFamily="2" charset="2"/>
              <a:buChar char="§"/>
            </a:pPr>
            <a:r>
              <a:rPr lang="nl-NL" sz="1500">
                <a:latin typeface="Arial MT Md"/>
              </a:rPr>
              <a:t>Herstel leuningen</a:t>
            </a:r>
          </a:p>
          <a:p>
            <a:pPr marL="285750" indent="-285750">
              <a:buFont typeface="Wingdings" panose="05000000000000000000" pitchFamily="2" charset="2"/>
              <a:buChar char="§"/>
            </a:pPr>
            <a:r>
              <a:rPr lang="nl-NL" sz="1500" err="1">
                <a:latin typeface="Arial MT Md"/>
              </a:rPr>
              <a:t>Vochtremmende</a:t>
            </a:r>
            <a:r>
              <a:rPr lang="nl-NL" sz="1500">
                <a:latin typeface="Arial MT Md"/>
              </a:rPr>
              <a:t> maatregelen muren </a:t>
            </a:r>
          </a:p>
          <a:p>
            <a:endParaRPr lang="nl-NL"/>
          </a:p>
          <a:p>
            <a:endParaRPr lang="nl-NL"/>
          </a:p>
        </p:txBody>
      </p:sp>
    </p:spTree>
    <p:extLst>
      <p:ext uri="{BB962C8B-B14F-4D97-AF65-F5344CB8AC3E}">
        <p14:creationId xmlns:p14="http://schemas.microsoft.com/office/powerpoint/2010/main" val="2748225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sp>
        <p:nvSpPr>
          <p:cNvPr id="6" name="Text Box 40">
            <a:extLst>
              <a:ext uri="{FF2B5EF4-FFF2-40B4-BE49-F238E27FC236}">
                <a16:creationId xmlns:a16="http://schemas.microsoft.com/office/drawing/2014/main" id="{86702B87-0785-945B-B386-4A5CD8AE5C64}"/>
              </a:ext>
            </a:extLst>
          </p:cNvPr>
          <p:cNvSpPr txBox="1">
            <a:spLocks noChangeArrowheads="1"/>
          </p:cNvSpPr>
          <p:nvPr/>
        </p:nvSpPr>
        <p:spPr bwMode="auto">
          <a:xfrm>
            <a:off x="250383" y="1026391"/>
            <a:ext cx="6631328"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err="1">
                <a:solidFill>
                  <a:schemeClr val="accent1"/>
                </a:solidFill>
                <a:latin typeface="Arial"/>
                <a:ea typeface="Yu Gothic Light"/>
                <a:cs typeface="Times New Roman"/>
              </a:rPr>
              <a:t>Terugblik</a:t>
            </a:r>
            <a:r>
              <a:rPr lang="en-US" sz="2400" b="1">
                <a:solidFill>
                  <a:schemeClr val="accent1"/>
                </a:solidFill>
                <a:latin typeface="Arial"/>
                <a:ea typeface="Yu Gothic Light"/>
                <a:cs typeface="Times New Roman"/>
              </a:rPr>
              <a:t> en stand van </a:t>
            </a:r>
            <a:r>
              <a:rPr lang="en-US" sz="2400" b="1" err="1">
                <a:solidFill>
                  <a:schemeClr val="accent1"/>
                </a:solidFill>
                <a:latin typeface="Arial"/>
                <a:ea typeface="Yu Gothic Light"/>
                <a:cs typeface="Times New Roman"/>
              </a:rPr>
              <a:t>zaken</a:t>
            </a:r>
            <a:endParaRPr lang="en-US" sz="2400" b="1">
              <a:solidFill>
                <a:schemeClr val="accent1"/>
              </a:solidFill>
              <a:latin typeface="Arial"/>
              <a:ea typeface="Yu Gothic Light"/>
              <a:cs typeface="Times New Roman"/>
            </a:endParaRPr>
          </a:p>
        </p:txBody>
      </p:sp>
      <p:sp>
        <p:nvSpPr>
          <p:cNvPr id="8" name="Tijdelijke aanduiding voor inhoud 7">
            <a:extLst>
              <a:ext uri="{FF2B5EF4-FFF2-40B4-BE49-F238E27FC236}">
                <a16:creationId xmlns:a16="http://schemas.microsoft.com/office/drawing/2014/main" id="{6DE0FFD6-275E-85FC-7949-E471648AFE6D}"/>
              </a:ext>
            </a:extLst>
          </p:cNvPr>
          <p:cNvSpPr>
            <a:spLocks noGrp="1"/>
          </p:cNvSpPr>
          <p:nvPr>
            <p:ph idx="1"/>
          </p:nvPr>
        </p:nvSpPr>
        <p:spPr>
          <a:xfrm>
            <a:off x="380078" y="1816747"/>
            <a:ext cx="8426574" cy="4351338"/>
          </a:xfrm>
        </p:spPr>
        <p:txBody>
          <a:bodyPr vert="horz" lIns="91440" tIns="45720" rIns="91440" bIns="45720" rtlCol="0" anchor="t">
            <a:normAutofit/>
          </a:bodyPr>
          <a:lstStyle/>
          <a:p>
            <a:pPr marL="215265" indent="-215265">
              <a:lnSpc>
                <a:spcPct val="100000"/>
              </a:lnSpc>
              <a:spcBef>
                <a:spcPts val="0"/>
              </a:spcBef>
              <a:buFont typeface="Wingdings,Sans-Serif" panose="020B0604020202020204" pitchFamily="34" charset="0"/>
              <a:buChar char="§"/>
            </a:pPr>
            <a:r>
              <a:rPr lang="nl-NL" sz="2400">
                <a:ea typeface="Calibri"/>
                <a:cs typeface="Calibri"/>
              </a:rPr>
              <a:t>Januari	laatste werkatelier</a:t>
            </a:r>
          </a:p>
          <a:p>
            <a:pPr marL="215265" indent="-215265">
              <a:lnSpc>
                <a:spcPct val="100000"/>
              </a:lnSpc>
              <a:spcBef>
                <a:spcPts val="0"/>
              </a:spcBef>
              <a:buFont typeface="Wingdings,Sans-Serif" panose="020B0604020202020204" pitchFamily="34" charset="0"/>
              <a:buChar char="§"/>
            </a:pPr>
            <a:r>
              <a:rPr lang="nl-NL" sz="2400">
                <a:ea typeface="Calibri"/>
                <a:cs typeface="Calibri"/>
              </a:rPr>
              <a:t>Maart 	nieuwsbrief</a:t>
            </a:r>
          </a:p>
          <a:p>
            <a:pPr marL="215265" indent="-215265">
              <a:lnSpc>
                <a:spcPct val="100000"/>
              </a:lnSpc>
              <a:spcBef>
                <a:spcPts val="0"/>
              </a:spcBef>
              <a:buFont typeface="Wingdings,Sans-Serif" panose="020B0604020202020204" pitchFamily="34" charset="0"/>
              <a:buChar char="§"/>
            </a:pPr>
            <a:r>
              <a:rPr lang="nl-NL" sz="2400">
                <a:ea typeface="Calibri"/>
                <a:cs typeface="Calibri"/>
              </a:rPr>
              <a:t>April 	bewonersavond</a:t>
            </a:r>
          </a:p>
          <a:p>
            <a:pPr marL="215265" indent="-215265">
              <a:lnSpc>
                <a:spcPct val="100000"/>
              </a:lnSpc>
              <a:spcBef>
                <a:spcPts val="0"/>
              </a:spcBef>
              <a:buFont typeface="Wingdings,Sans-Serif" panose="020B0604020202020204" pitchFamily="34" charset="0"/>
              <a:buChar char="§"/>
            </a:pPr>
            <a:r>
              <a:rPr lang="nl-NL" sz="2400">
                <a:ea typeface="Calibri"/>
                <a:cs typeface="Calibri"/>
              </a:rPr>
              <a:t>April 	dag van de vaart - demo grondonderzoeken </a:t>
            </a:r>
          </a:p>
          <a:p>
            <a:pPr marL="215265" indent="-215265">
              <a:lnSpc>
                <a:spcPct val="100000"/>
              </a:lnSpc>
              <a:spcBef>
                <a:spcPts val="0"/>
              </a:spcBef>
              <a:buFont typeface="Wingdings,Sans-Serif" panose="020B0604020202020204" pitchFamily="34" charset="0"/>
              <a:buChar char="§"/>
            </a:pPr>
            <a:r>
              <a:rPr lang="nl-NL" sz="2400">
                <a:ea typeface="Calibri"/>
                <a:cs typeface="Calibri"/>
              </a:rPr>
              <a:t>Mrt-okt	conditionerende onderzoeken: grondonderzoek, 		ecologisch onderzoek, bomeninventarisatie </a:t>
            </a:r>
          </a:p>
          <a:p>
            <a:pPr marL="215265" indent="-215265">
              <a:lnSpc>
                <a:spcPct val="100000"/>
              </a:lnSpc>
              <a:spcBef>
                <a:spcPts val="0"/>
              </a:spcBef>
              <a:buFont typeface="Wingdings,Sans-Serif" panose="020B0604020202020204" pitchFamily="34" charset="0"/>
              <a:buChar char="§"/>
            </a:pPr>
            <a:r>
              <a:rPr lang="nl-NL" sz="2400">
                <a:ea typeface="Calibri"/>
                <a:cs typeface="Calibri"/>
              </a:rPr>
              <a:t>Jun-.. 	aanpassingen schotbalkenloods voor tijdelijk 			medegebruik</a:t>
            </a: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215265" indent="-215265">
              <a:lnSpc>
                <a:spcPct val="100000"/>
              </a:lnSpc>
              <a:spcBef>
                <a:spcPts val="0"/>
              </a:spcBef>
              <a:buFont typeface="Wingdings,Sans-Serif" panose="020B0604020202020204" pitchFamily="34" charset="0"/>
              <a:buChar char="§"/>
            </a:pPr>
            <a:r>
              <a:rPr lang="nl-NL" sz="2400">
                <a:ea typeface="Calibri"/>
                <a:cs typeface="Calibri"/>
              </a:rPr>
              <a:t>Vertraging opgelopen door o.a. langer proces budgetaanvraag </a:t>
            </a:r>
            <a:r>
              <a:rPr lang="nl-NL" sz="2400" err="1">
                <a:ea typeface="Calibri"/>
                <a:cs typeface="Calibri"/>
              </a:rPr>
              <a:t>planuitwerkingsfase</a:t>
            </a:r>
            <a:endParaRPr lang="nl-NL" sz="240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2400">
              <a:cs typeface="Calibri"/>
            </a:endParaRPr>
          </a:p>
          <a:p>
            <a:pPr marL="215265" indent="-215265"/>
            <a:endParaRPr lang="nl-NL" sz="2400">
              <a:ea typeface="Calibri"/>
              <a:cs typeface="Calibri"/>
            </a:endParaRPr>
          </a:p>
        </p:txBody>
      </p:sp>
    </p:spTree>
    <p:extLst>
      <p:ext uri="{BB962C8B-B14F-4D97-AF65-F5344CB8AC3E}">
        <p14:creationId xmlns:p14="http://schemas.microsoft.com/office/powerpoint/2010/main" val="691559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sp>
        <p:nvSpPr>
          <p:cNvPr id="6" name="Text Box 40">
            <a:extLst>
              <a:ext uri="{FF2B5EF4-FFF2-40B4-BE49-F238E27FC236}">
                <a16:creationId xmlns:a16="http://schemas.microsoft.com/office/drawing/2014/main" id="{86702B87-0785-945B-B386-4A5CD8AE5C64}"/>
              </a:ext>
            </a:extLst>
          </p:cNvPr>
          <p:cNvSpPr txBox="1">
            <a:spLocks noChangeArrowheads="1"/>
          </p:cNvSpPr>
          <p:nvPr/>
        </p:nvSpPr>
        <p:spPr bwMode="auto">
          <a:xfrm>
            <a:off x="250383" y="1026391"/>
            <a:ext cx="6631328"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a:solidFill>
                  <a:schemeClr val="accent1"/>
                </a:solidFill>
                <a:latin typeface="Arial"/>
                <a:ea typeface="Yu Gothic Light"/>
                <a:cs typeface="Times New Roman"/>
              </a:rPr>
              <a:t> </a:t>
            </a:r>
            <a:r>
              <a:rPr lang="en-US" sz="2400" b="1" err="1">
                <a:solidFill>
                  <a:schemeClr val="accent1"/>
                </a:solidFill>
                <a:latin typeface="Arial"/>
                <a:ea typeface="Yu Gothic Light"/>
                <a:cs typeface="Times New Roman"/>
              </a:rPr>
              <a:t>Verslag</a:t>
            </a:r>
            <a:r>
              <a:rPr lang="en-US" sz="2400" b="1">
                <a:solidFill>
                  <a:schemeClr val="accent1"/>
                </a:solidFill>
                <a:latin typeface="Arial"/>
                <a:ea typeface="Yu Gothic Light"/>
                <a:cs typeface="Times New Roman"/>
              </a:rPr>
              <a:t> </a:t>
            </a:r>
            <a:r>
              <a:rPr lang="en-US" sz="2400" b="1" err="1">
                <a:solidFill>
                  <a:schemeClr val="accent1"/>
                </a:solidFill>
                <a:latin typeface="Arial"/>
                <a:ea typeface="Yu Gothic Light"/>
                <a:cs typeface="Times New Roman"/>
              </a:rPr>
              <a:t>vorige</a:t>
            </a:r>
            <a:r>
              <a:rPr lang="en-US" sz="2400" b="1">
                <a:solidFill>
                  <a:schemeClr val="accent1"/>
                </a:solidFill>
                <a:latin typeface="Arial"/>
                <a:ea typeface="Yu Gothic Light"/>
                <a:cs typeface="Times New Roman"/>
              </a:rPr>
              <a:t> </a:t>
            </a:r>
            <a:r>
              <a:rPr lang="en-US" sz="2400" b="1" err="1">
                <a:solidFill>
                  <a:schemeClr val="accent1"/>
                </a:solidFill>
                <a:latin typeface="Arial"/>
                <a:ea typeface="Yu Gothic Light"/>
                <a:cs typeface="Times New Roman"/>
              </a:rPr>
              <a:t>werkatelier</a:t>
            </a:r>
            <a:endParaRPr lang="en-US" sz="2400" b="1">
              <a:solidFill>
                <a:schemeClr val="accent1"/>
              </a:solidFill>
              <a:latin typeface="Arial"/>
              <a:ea typeface="Yu Gothic Light"/>
              <a:cs typeface="Times New Roman"/>
            </a:endParaRPr>
          </a:p>
        </p:txBody>
      </p:sp>
      <p:sp>
        <p:nvSpPr>
          <p:cNvPr id="8" name="Tijdelijke aanduiding voor inhoud 7">
            <a:extLst>
              <a:ext uri="{FF2B5EF4-FFF2-40B4-BE49-F238E27FC236}">
                <a16:creationId xmlns:a16="http://schemas.microsoft.com/office/drawing/2014/main" id="{6DE0FFD6-275E-85FC-7949-E471648AFE6D}"/>
              </a:ext>
            </a:extLst>
          </p:cNvPr>
          <p:cNvSpPr>
            <a:spLocks noGrp="1"/>
          </p:cNvSpPr>
          <p:nvPr>
            <p:ph idx="1"/>
          </p:nvPr>
        </p:nvSpPr>
        <p:spPr>
          <a:xfrm>
            <a:off x="380078" y="1816747"/>
            <a:ext cx="8426574" cy="4768780"/>
          </a:xfrm>
        </p:spPr>
        <p:txBody>
          <a:bodyPr vert="horz" lIns="91440" tIns="45720" rIns="91440" bIns="45720" rtlCol="0" anchor="t">
            <a:normAutofit/>
          </a:bodyPr>
          <a:lstStyle/>
          <a:p>
            <a:pPr marL="215265" indent="-215265">
              <a:lnSpc>
                <a:spcPct val="100000"/>
              </a:lnSpc>
              <a:spcBef>
                <a:spcPts val="0"/>
              </a:spcBef>
              <a:buFont typeface="Wingdings,Sans-Serif" panose="020B0604020202020204" pitchFamily="34" charset="0"/>
              <a:buChar char="§"/>
            </a:pPr>
            <a:r>
              <a:rPr lang="nl-NL" sz="1600"/>
              <a:t>Verschillende wandelwensen</a:t>
            </a:r>
          </a:p>
          <a:p>
            <a:pPr marL="646261" lvl="1" indent="-215265">
              <a:lnSpc>
                <a:spcPct val="100000"/>
              </a:lnSpc>
              <a:spcBef>
                <a:spcPts val="0"/>
              </a:spcBef>
              <a:buFont typeface="Wingdings,Sans-Serif" panose="020B0604020202020204" pitchFamily="34" charset="0"/>
              <a:buChar char="§"/>
            </a:pPr>
            <a:r>
              <a:rPr lang="nl-NL" sz="1600" i="1"/>
              <a:t>Update: De provincie is hier aanspreekpunt/trekker voor en heeft hier ook een Sterke </a:t>
            </a:r>
            <a:r>
              <a:rPr lang="nl-NL" sz="1600" i="1" err="1"/>
              <a:t>Lekdijk</a:t>
            </a:r>
            <a:r>
              <a:rPr lang="nl-NL" sz="1600" i="1"/>
              <a:t> brede sessie voor georganiseerd waar afvaardiging van deze werkgroep bij aanwezig was. Binnen de Sterke </a:t>
            </a:r>
            <a:r>
              <a:rPr lang="nl-NL" sz="1600" i="1" err="1"/>
              <a:t>Lekdijk</a:t>
            </a:r>
            <a:r>
              <a:rPr lang="nl-NL" sz="1600" i="1"/>
              <a:t> projecten wordt gefocust op wensen voor kleinschalige wandelrondjes.</a:t>
            </a:r>
          </a:p>
          <a:p>
            <a:pPr marL="215265" indent="-215265">
              <a:lnSpc>
                <a:spcPct val="100000"/>
              </a:lnSpc>
              <a:spcBef>
                <a:spcPts val="0"/>
              </a:spcBef>
              <a:buFont typeface="Wingdings,Sans-Serif" panose="020B0604020202020204" pitchFamily="34" charset="0"/>
              <a:buChar char="§"/>
            </a:pPr>
            <a:r>
              <a:rPr lang="nl-NL" sz="1600"/>
              <a:t>“Inrichting Bossenwaard. Wat zijn de plannen? Reactie waterschap: De provincie Utrecht heeft ideeën om de Bossenwaarden beter te laten functioneren als natuurgebied. Dit betreft geen grote aanpassingen. De werkzaamheden zullen los van de dijkversterking worden uitgevoerd en dus niet door het waterschap. Bij de volgende bewonersavond zullen we de provincie Utrecht verzoeken om aanwezig zijn om vragen hierover te beantwoorden”</a:t>
            </a:r>
          </a:p>
          <a:p>
            <a:pPr marL="646261" lvl="1" indent="-215265">
              <a:lnSpc>
                <a:spcPct val="100000"/>
              </a:lnSpc>
              <a:spcBef>
                <a:spcPts val="0"/>
              </a:spcBef>
              <a:buFont typeface="Wingdings,Sans-Serif" panose="020B0604020202020204" pitchFamily="34" charset="0"/>
              <a:buChar char="§"/>
            </a:pPr>
            <a:r>
              <a:rPr lang="nl-NL" sz="1600" i="1"/>
              <a:t>Update: provincie heeft recent aangegeven op korte termijn geen maatregelen te gaan nemen in de Bossenwaard.</a:t>
            </a:r>
          </a:p>
          <a:p>
            <a:pPr marL="215265" indent="-215265">
              <a:lnSpc>
                <a:spcPct val="100000"/>
              </a:lnSpc>
              <a:spcBef>
                <a:spcPts val="0"/>
              </a:spcBef>
              <a:buFont typeface="Wingdings,Sans-Serif" panose="020B0604020202020204" pitchFamily="34" charset="0"/>
              <a:buChar char="§"/>
            </a:pPr>
            <a:r>
              <a:rPr lang="nl-NL" sz="1600"/>
              <a:t>“Het zou mooi zijn als er eenrichtingsverkeer voor (vracht)auto’s zou worden ingesteld vanaf verzorgingshuis Vreeswijk tot aan de Emmabrug. Dit zou voor de belasting van- en trillingen in de voorhavendijk alsmede veiligheid fiets- en wandelroute een aanzienlijke verbetering zijn.” </a:t>
            </a:r>
          </a:p>
          <a:p>
            <a:pPr marL="646261" lvl="1" indent="-215265">
              <a:lnSpc>
                <a:spcPct val="100000"/>
              </a:lnSpc>
              <a:spcBef>
                <a:spcPts val="0"/>
              </a:spcBef>
              <a:buFont typeface="Wingdings,Sans-Serif" panose="020B0604020202020204" pitchFamily="34" charset="0"/>
              <a:buChar char="§"/>
            </a:pPr>
            <a:r>
              <a:rPr lang="nl-NL" sz="1600" i="1">
                <a:ea typeface="Calibri"/>
                <a:cs typeface="Calibri"/>
              </a:rPr>
              <a:t>Update: wens werd niet door iedereen uit de werkgroep herkend, gemeente heeft ook aangegeven dat wens niet gehonoreerd kan worden </a:t>
            </a:r>
            <a:r>
              <a:rPr lang="nl-NL" sz="1600" i="1" err="1">
                <a:ea typeface="Calibri"/>
                <a:cs typeface="Calibri"/>
              </a:rPr>
              <a:t>ivm</a:t>
            </a:r>
            <a:r>
              <a:rPr lang="nl-NL" sz="1600" i="1">
                <a:ea typeface="Calibri"/>
                <a:cs typeface="Calibri"/>
              </a:rPr>
              <a:t> bevoorrading winkeliers. Wordt dus niet gehonoreerd.</a:t>
            </a:r>
          </a:p>
          <a:p>
            <a:pPr marL="215265" indent="-215265">
              <a:lnSpc>
                <a:spcPct val="100000"/>
              </a:lnSpc>
              <a:spcBef>
                <a:spcPts val="0"/>
              </a:spcBef>
              <a:buFont typeface="Wingdings,Sans-Serif" panose="020B0604020202020204" pitchFamily="34" charset="0"/>
              <a:buChar char="§"/>
            </a:pPr>
            <a:endParaRPr lang="nl-NL" sz="1976">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2400">
              <a:cs typeface="Calibri"/>
            </a:endParaRPr>
          </a:p>
          <a:p>
            <a:pPr marL="215265" indent="-215265"/>
            <a:endParaRPr lang="nl-NL" sz="2400">
              <a:ea typeface="Calibri"/>
              <a:cs typeface="Calibri"/>
            </a:endParaRPr>
          </a:p>
        </p:txBody>
      </p:sp>
    </p:spTree>
    <p:extLst>
      <p:ext uri="{BB962C8B-B14F-4D97-AF65-F5344CB8AC3E}">
        <p14:creationId xmlns:p14="http://schemas.microsoft.com/office/powerpoint/2010/main" val="34965231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DX_FILENAMEPATH" val="https://hdsr23.sharepoint.com/sites/PlanuitwerkingNieuwegeinIrenesluis-CulemborgseVeerNIC/2 WIP Managen Omgeving/2.2 Uitvoeren communicatie en participatie/2.2.1 Communicatie en participatie NIE/Terugkerende overleggen/Werkgroep NIE/Werkatelier 19-11-2024\Presentatie_werkgroepoverleg 19 november 2024.PPT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SP Tekstdia's">
  <a:themeElements>
    <a:clrScheme name="WSP">
      <a:dk1>
        <a:sysClr val="windowText" lastClr="000000"/>
      </a:dk1>
      <a:lt1>
        <a:srgbClr val="FFFFFF"/>
      </a:lt1>
      <a:dk2>
        <a:srgbClr val="F9423A"/>
      </a:dk2>
      <a:lt2>
        <a:srgbClr val="D8E6F0"/>
      </a:lt2>
      <a:accent1>
        <a:srgbClr val="F9423A"/>
      </a:accent1>
      <a:accent2>
        <a:srgbClr val="D8E6F0"/>
      </a:accent2>
      <a:accent3>
        <a:srgbClr val="1E252B"/>
      </a:accent3>
      <a:accent4>
        <a:srgbClr val="537898"/>
      </a:accent4>
      <a:accent5>
        <a:srgbClr val="333E48"/>
      </a:accent5>
      <a:accent6>
        <a:srgbClr val="EFECEA"/>
      </a:accent6>
      <a:hlink>
        <a:srgbClr val="537898"/>
      </a:hlink>
      <a:folHlink>
        <a:srgbClr val="537898"/>
      </a:folHlink>
    </a:clrScheme>
    <a:fontScheme name="WSP PP">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P_Presentation_Template_16_9_Google_Fonts_embedded.pptx" id="{1BF23548-4750-40E3-93D0-CD5B9E9526B0}" vid="{A892DE46-34F7-4E26-A268-36867C59DA28}"/>
    </a:ext>
  </a:extLst>
</a:theme>
</file>

<file path=ppt/theme/theme4.xml><?xml version="1.0" encoding="utf-8"?>
<a:theme xmlns:a="http://schemas.openxmlformats.org/drawingml/2006/main" name="Rijkshuisstijl Geel">
  <a:themeElements>
    <a:clrScheme name="HWBP">
      <a:dk1>
        <a:srgbClr val="000000"/>
      </a:dk1>
      <a:lt1>
        <a:srgbClr val="FFFFFF"/>
      </a:lt1>
      <a:dk2>
        <a:srgbClr val="F9E11E"/>
      </a:dk2>
      <a:lt2>
        <a:srgbClr val="FEFBDC"/>
      </a:lt2>
      <a:accent1>
        <a:srgbClr val="233880"/>
      </a:accent1>
      <a:accent2>
        <a:srgbClr val="1D2D69"/>
      </a:accent2>
      <a:accent3>
        <a:srgbClr val="445D9A"/>
      </a:accent3>
      <a:accent4>
        <a:srgbClr val="005392"/>
      </a:accent4>
      <a:accent5>
        <a:srgbClr val="515151"/>
      </a:accent5>
      <a:accent6>
        <a:srgbClr val="B40000"/>
      </a:accent6>
      <a:hlink>
        <a:srgbClr val="515151"/>
      </a:hlink>
      <a:folHlink>
        <a:srgbClr val="334B69"/>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nchor="ctr" anchorCtr="0"/>
      <a:lstStyle>
        <a:defPPr algn="l">
          <a:defRPr dirty="0" err="1" smtClean="0"/>
        </a:defPPr>
      </a:lstStyle>
    </a:txDef>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2019_10_20 - HWBP - powerpoint basis template" id="{BC3184A1-A7F3-4B1A-904E-681819E99F81}" vid="{765E38E1-9006-425F-9B15-BBFE243572A8}"/>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1729CB8BF0E44DBF13441519D3368A" ma:contentTypeVersion="44" ma:contentTypeDescription="Een nieuw document maken." ma:contentTypeScope="" ma:versionID="3bd9a19d65d47e88009458b1c4713873">
  <xsd:schema xmlns:xsd="http://www.w3.org/2001/XMLSchema" xmlns:xs="http://www.w3.org/2001/XMLSchema" xmlns:p="http://schemas.microsoft.com/office/2006/metadata/properties" xmlns:ns2="dd17e796-4e1d-4c16-9184-17ef36be49a1" xmlns:ns3="02816b5b-aa12-42b9-b6d9-cfd769c7adf0" targetNamespace="http://schemas.microsoft.com/office/2006/metadata/properties" ma:root="true" ma:fieldsID="105ffbd4d0e969fd3151cd86b99823b9" ns2:_="" ns3:_="">
    <xsd:import namespace="dd17e796-4e1d-4c16-9184-17ef36be49a1"/>
    <xsd:import namespace="02816b5b-aa12-42b9-b6d9-cfd769c7adf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Mnummer" minOccurs="0"/>
                <xsd:element ref="ns2:MediaLengthInSeconds" minOccurs="0"/>
                <xsd:element ref="ns2:MediaServiceAutoKeyPoints" minOccurs="0"/>
                <xsd:element ref="ns2:MediaServiceKeyPoints" minOccurs="0"/>
                <xsd:element ref="ns2:MediaServiceDateTaken" minOccurs="0"/>
                <xsd:element ref="ns3:SharedWithUsers" minOccurs="0"/>
                <xsd:element ref="ns3:SharedWithDetails" minOccurs="0"/>
                <xsd:element ref="ns2:Status"/>
                <xsd:element ref="ns2:Maghetdocumentweg_x003f_" minOccurs="0"/>
                <xsd:element ref="ns2:Eigenaar" minOccurs="0"/>
                <xsd:element ref="ns2:Locatiebronbestand" minOccurs="0"/>
                <xsd:element ref="ns2:MediaServiceLocation" minOccurs="0"/>
                <xsd:element ref="ns2:lcf76f155ced4ddcb4097134ff3c332f" minOccurs="0"/>
                <xsd:element ref="ns3:TaxCatchAll" minOccurs="0"/>
                <xsd:element ref="ns2:Proces_x0020_SLD" minOccurs="0"/>
                <xsd:element ref="ns2:Doc_x002e__x0020_type_x0020_procesbibliotheek_x0020_SLD" minOccurs="0"/>
                <xsd:element ref="ns2:MediaServiceObjectDetectorVersions" minOccurs="0"/>
                <xsd:element ref="ns2:MediaServiceSearchProperties" minOccurs="0"/>
                <xsd:element ref="ns2:Opmerking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17e796-4e1d-4c16-9184-17ef36be49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Mnummer" ma:index="14" nillable="true" ma:displayName="DM nummer" ma:description="Hier schrijf je het DM nummer wanneer het document in DM staat" ma:format="Dropdown" ma:internalName="DMnummer" ma:percentage="FALSE">
      <xsd:simpleType>
        <xsd:restriction base="dms:Number"/>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21" ma:displayName="Status" ma:default="Published" ma:description="De status van het informatieproduct, afhankelijk van de verificatie en vrijgave die het heeft doorlopen. Vanaf published is het document vrijgegeven door het project. Op het verbindingsplatform mogen alleen published documenten. " ma:format="Dropdown" ma:internalName="Status">
      <xsd:simpleType>
        <xsd:restriction base="dms:Choice">
          <xsd:enumeration value="Work in progress"/>
          <xsd:enumeration value="Shared"/>
          <xsd:enumeration value="Published"/>
          <xsd:enumeration value="Archived"/>
        </xsd:restriction>
      </xsd:simpleType>
    </xsd:element>
    <xsd:element name="Maghetdocumentweg_x003f_" ma:index="22" nillable="true" ma:displayName="Mag het document weg? " ma:default="1" ma:description="Na het afronden van dit project zal dit platform en de documentatie verwijderd worden. Alle documentatie staat immers in het project/programma archief in DM. Wanneer dit niet het geval is, of dit document is een uitzondering, vul dan nee in. " ma:format="Dropdown" ma:internalName="Maghetdocumentweg_x003f_">
      <xsd:simpleType>
        <xsd:restriction base="dms:Boolean"/>
      </xsd:simpleType>
    </xsd:element>
    <xsd:element name="Eigenaar" ma:index="23" nillable="true" ma:displayName="Eigenaar" ma:description="Hier vul je de persoon in wie de eigenaar is van het uiteindelijke document. Dat is vaak een IPM rolhouder, niet te verwarren met de opsteller. " ma:format="Dropdown" ma:list="UserInfo" ma:SharePointGroup="0" ma:internalName="Eigenaa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ocatiebronbestand" ma:index="24" nillable="true" ma:displayName="Locatie bronbestand" ma:description="Hier zet je de link of de omschrijving van de locatie waar het originele bestand zich bevindt, zoals bijvoorbeeld de Teams of Sharepoint omgeving. " ma:format="Dropdown" ma:internalName="Locatiebronbestand">
      <xsd:simpleType>
        <xsd:restriction base="dms:Text">
          <xsd:maxLength value="255"/>
        </xsd:restriction>
      </xsd:simpleType>
    </xsd:element>
    <xsd:element name="MediaServiceLocation" ma:index="25" nillable="true" ma:displayName="Location" ma:internalName="MediaServiceLocation" ma:readOnly="true">
      <xsd:simpleType>
        <xsd:restriction base="dms:Text"/>
      </xsd:simpleType>
    </xsd:element>
    <xsd:element name="lcf76f155ced4ddcb4097134ff3c332f" ma:index="27" nillable="true" ma:taxonomy="true" ma:internalName="lcf76f155ced4ddcb4097134ff3c332f" ma:taxonomyFieldName="MediaServiceImageTags" ma:displayName="Afbeeldingtags" ma:readOnly="false" ma:fieldId="{5cf76f15-5ced-4ddc-b409-7134ff3c332f}" ma:taxonomyMulti="true" ma:sspId="43864f31-1faa-4c4d-825d-0eb3e5bf652e" ma:termSetId="09814cd3-568e-fe90-9814-8d621ff8fb84" ma:anchorId="fba54fb3-c3e1-fe81-a776-ca4b69148c4d" ma:open="true" ma:isKeyword="false">
      <xsd:complexType>
        <xsd:sequence>
          <xsd:element ref="pc:Terms" minOccurs="0" maxOccurs="1"/>
        </xsd:sequence>
      </xsd:complexType>
    </xsd:element>
    <xsd:element name="Proces_x0020_SLD" ma:index="29" nillable="true" ma:displayName="Proces SLD" ma:format="Dropdown" ma:internalName="Proces_x0020_SLD">
      <xsd:simpleType>
        <xsd:restriction base="dms:Choice">
          <xsd:enumeration value="0.0.0 - Generiek"/>
          <xsd:enumeration value="3 - Programmaprocessen"/>
          <xsd:enumeration value="3.1 - Besturende Processen"/>
          <xsd:enumeration value="3.1.1 - Programmamanagement"/>
          <xsd:enumeration value="3.1.2 - Besluitvorming"/>
          <xsd:enumeration value="3.2 - Ondersteunende Processen"/>
          <xsd:enumeration value="3.2.1 - Infrastructuurmanagement"/>
          <xsd:enumeration value="3.2.2 - HRM"/>
          <xsd:enumeration value="3.2.4 - Kennismanagement"/>
          <xsd:enumeration value="3.2.5 - Innovatiemanagement"/>
          <xsd:enumeration value="3.3 - Verbeterprocessen"/>
          <xsd:enumeration value="3.3.1 - Procesmanagement"/>
          <xsd:enumeration value="3.3.2 - Kwaliteitsmanagement"/>
          <xsd:enumeration value="3.3.3 - Metingenmanagement"/>
          <xsd:enumeration value="4 - Primaire Processen"/>
          <xsd:enumeration value="4.1 - Project Processen"/>
          <xsd:enumeration value="4.1.1 - Projectmanagement"/>
          <xsd:enumeration value="4.1.2 - Projectbeheersing"/>
          <xsd:enumeration value="4.1.3 - Risicomanagement"/>
          <xsd:enumeration value="4.1.4 - Projectkwaliteitsmanagement"/>
          <xsd:enumeration value="4.1.5 - Informatiemanagement"/>
          <xsd:enumeration value="4.1.6 - Veiligheidsmanagement"/>
          <xsd:enumeration value="4.2 - Technische Processen"/>
          <xsd:enumeration value="4.2.01 - Definiëren stakeholdereisen"/>
          <xsd:enumeration value="4.2.02 - Definiëren systeemeisen"/>
          <xsd:enumeration value="4.2.03 - Ontwerpen"/>
          <xsd:enumeration value="4.2.04 - Verifiëren"/>
          <xsd:enumeration value="4.2.05 - Valideren"/>
          <xsd:enumeration value="4.2.06 - Systeemanalyse"/>
          <xsd:enumeration value="4.2.07 - Uitvoeren"/>
          <xsd:enumeration value="4.2.08 - Vrijkomende materialen"/>
          <xsd:enumeration value="4.2.09 - Instandhouden"/>
          <xsd:enumeration value="4.3 - Omgevingsmanagement Processen"/>
          <xsd:enumeration value="4.3.1 - Verwerven gronden"/>
          <xsd:enumeration value="4.3.2 - Vergunningen en planprocedures"/>
          <xsd:enumeration value="4.3.3 - Kabels &amp; Leidingen derden"/>
          <xsd:enumeration value="4.3.4 - Flora &amp; Fauna"/>
          <xsd:enumeration value="4.3.5 - Archeologie"/>
          <xsd:enumeration value="4.3.6 - Opsporen Ontplofbare Oorlogsresten (OOO)"/>
          <xsd:enumeration value="4.3.7 - Communicatie en participatie"/>
          <xsd:enumeration value="4.3.8 - Beheersen BLV"/>
          <xsd:enumeration value="4.3.9 - Voorkomen schade omgevingsobjecten"/>
          <xsd:enumeration value="4.4 - Contract Processen"/>
          <xsd:enumeration value="4.4.1 - Inkoopmanagement"/>
          <xsd:enumeration value="4.4.2 - Supply management"/>
        </xsd:restriction>
      </xsd:simpleType>
    </xsd:element>
    <xsd:element name="Doc_x002e__x0020_type_x0020_procesbibliotheek_x0020_SLD" ma:index="30" nillable="true" ma:displayName="Doc. type procesbibliotheek SLD" ma:format="Dropdown" ma:internalName="Doc_x002e__x0020_type_x0020_procesbibliotheek_x0020_SLD">
      <xsd:simpleType>
        <xsd:restriction base="dms:Choice">
          <xsd:enumeration value="procesbeschrijving"/>
          <xsd:enumeration value="managementplan"/>
          <xsd:enumeration value="procedurebeschrijving"/>
          <xsd:enumeration value="werkinstructie"/>
          <xsd:enumeration value="format"/>
          <xsd:enumeration value="Life Cycle Model"/>
          <xsd:enumeration value="eisen export"/>
          <xsd:enumeration value="processtandaard"/>
        </xsd:restriction>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Opmerkingen" ma:index="33" nillable="true" ma:displayName="Opmerkingen" ma:format="Dropdown" ma:internalName="Opmerkinge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816b5b-aa12-42b9-b6d9-cfd769c7adf0"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element name="TaxCatchAll" ma:index="28" nillable="true" ma:displayName="Taxonomy Catch All Column" ma:hidden="true" ma:list="{0cf8404c-ba58-4b67-813e-e2432801f0eb}" ma:internalName="TaxCatchAll" ma:showField="CatchAllData" ma:web="02816b5b-aa12-42b9-b6d9-cfd769c7ad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Eigenaar xmlns="dd17e796-4e1d-4c16-9184-17ef36be49a1">
      <UserInfo>
        <DisplayName/>
        <AccountId xsi:nil="true"/>
        <AccountType/>
      </UserInfo>
    </Eigenaar>
    <Status xmlns="dd17e796-4e1d-4c16-9184-17ef36be49a1">Work in progress</Status>
    <lcf76f155ced4ddcb4097134ff3c332f xmlns="dd17e796-4e1d-4c16-9184-17ef36be49a1">
      <Terms xmlns="http://schemas.microsoft.com/office/infopath/2007/PartnerControls"/>
    </lcf76f155ced4ddcb4097134ff3c332f>
    <Proces_x0020_SLD xmlns="dd17e796-4e1d-4c16-9184-17ef36be49a1" xsi:nil="true"/>
    <Opmerkingen xmlns="dd17e796-4e1d-4c16-9184-17ef36be49a1" xsi:nil="true"/>
    <TaxCatchAll xmlns="02816b5b-aa12-42b9-b6d9-cfd769c7adf0" xsi:nil="true"/>
    <DMnummer xmlns="dd17e796-4e1d-4c16-9184-17ef36be49a1" xsi:nil="true"/>
    <Doc_x002e__x0020_type_x0020_procesbibliotheek_x0020_SLD xmlns="dd17e796-4e1d-4c16-9184-17ef36be49a1" xsi:nil="true"/>
    <Maghetdocumentweg_x003f_ xmlns="dd17e796-4e1d-4c16-9184-17ef36be49a1">true</Maghetdocumentweg_x003f_>
    <Locatiebronbestand xmlns="dd17e796-4e1d-4c16-9184-17ef36be49a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SLD NIC Document" ma:contentTypeID="0x010100C499B7A5C8DC954292F8B94DECC9404B0200AFA35E39CB49254F9A19CA4E23BE5BB0" ma:contentTypeVersion="20" ma:contentTypeDescription="" ma:contentTypeScope="" ma:versionID="e88c64e44c273bca4f065e406b960568">
  <xsd:schema xmlns:xsd="http://www.w3.org/2001/XMLSchema" xmlns:xs="http://www.w3.org/2001/XMLSchema" xmlns:p="http://schemas.microsoft.com/office/2006/metadata/properties" xmlns:ns2="dcb033e5-b414-460e-bcba-e661583310f7" xmlns:ns3="4867b741-f388-490a-9f71-1f4db20a2f07" xmlns:ns4="9788b04f-5960-4180-9fef-5fe953b63d01" targetNamespace="http://schemas.microsoft.com/office/2006/metadata/properties" ma:root="true" ma:fieldsID="ca23cfe64a3079c5b2e61d04d6723c75" ns2:_="" ns3:_="" ns4:_="">
    <xsd:import namespace="dcb033e5-b414-460e-bcba-e661583310f7"/>
    <xsd:import namespace="4867b741-f388-490a-9f71-1f4db20a2f07"/>
    <xsd:import namespace="9788b04f-5960-4180-9fef-5fe953b63d01"/>
    <xsd:element name="properties">
      <xsd:complexType>
        <xsd:sequence>
          <xsd:element name="documentManagement">
            <xsd:complexType>
              <xsd:all>
                <xsd:element ref="ns2:Werkpakket"/>
                <xsd:element ref="ns2:Documenttype" minOccurs="0"/>
                <xsd:element ref="ns2:Naam_x0020_project" minOccurs="0"/>
                <xsd:element ref="ns2:Status"/>
                <xsd:element ref="ns2:Revisie" minOccurs="0"/>
                <xsd:element ref="ns2:Opslaglocatie_x0020_ID" minOccurs="0"/>
                <xsd:element ref="ns2:Opslaglocatie_x0020_link" minOccurs="0"/>
                <xsd:element ref="ns2:Richting" minOccurs="0"/>
                <xsd:element ref="ns2:Beoordeeld_x0020_door12" minOccurs="0"/>
                <xsd:element ref="ns2:Autorisator" minOccurs="0"/>
                <xsd:element ref="ns2:Publicatiedatum" minOccurs="0"/>
                <xsd:element ref="ns2:Reviewtabel" minOccurs="0"/>
                <xsd:element ref="ns2:Vertrouwelijk" minOccurs="0"/>
                <xsd:element ref="ns2:Hoofdfase_x0020_Project" minOccurs="0"/>
                <xsd:element ref="ns2:Eigenaar" minOccurs="0"/>
                <xsd:element ref="ns2:Vrijgavedatum" minOccurs="0"/>
                <xsd:element ref="ns3:_dlc_DocId" minOccurs="0"/>
                <xsd:element ref="ns3:_dlc_DocIdUrl" minOccurs="0"/>
                <xsd:element ref="ns3:_dlc_DocIdPersistId" minOccurs="0"/>
                <xsd:element ref="ns4:MediaServiceSearchProperties" minOccurs="0"/>
                <xsd:element ref="ns4: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033e5-b414-460e-bcba-e661583310f7" elementFormDefault="qualified">
    <xsd:import namespace="http://schemas.microsoft.com/office/2006/documentManagement/types"/>
    <xsd:import namespace="http://schemas.microsoft.com/office/infopath/2007/PartnerControls"/>
    <xsd:element name="Werkpakket" ma:index="8" ma:displayName="Werkpakket" ma:format="Dropdown" ma:internalName="Werkpakket">
      <xsd:simpleType>
        <xsd:restriction base="dms:Choice">
          <xsd:enumeration value="NIC-1.1 - Opstarten project"/>
          <xsd:enumeration value="NIC-1.1.1 - Analyseren resultaten VK-fase en opdracht &amp; context doorgrond"/>
          <xsd:enumeration value="NIC-1.1.1.1 - Aanscherpen versterkingsopgave en baseline NIE"/>
          <xsd:enumeration value="NIC-1.1.1.2 - Aanscherpen versterkingsopgave en baseline ICU"/>
          <xsd:enumeration value="NIC-1.1.2 - Inrichten managementsysteem PU-fase"/>
          <xsd:enumeration value="NIC-1.1.3 - Verkrijgen financiering PU-fase"/>
          <xsd:enumeration value="NIC-1.1.4 - Opstellen Overeenkomst Opstartfase"/>
          <xsd:enumeration value="NIC-1.10 - Managen inkoop"/>
          <xsd:enumeration value="NIC-1.11 - Managen risico's"/>
          <xsd:enumeration value="NIC-1.3 - Beheersen project"/>
          <xsd:enumeration value="NIC-1.3.1 - Monitoren projectvoortgang"/>
          <xsd:enumeration value="NIC-1.3.2 - Bijsturen en rapporteren"/>
          <xsd:enumeration value="NIC-1.4 - NVT"/>
          <xsd:enumeration value="NIC-1.5 - Managen HR"/>
          <xsd:enumeration value="NIC-1.6 - Managen veiligheid"/>
          <xsd:enumeration value="NIC-1.7 - Supplymanagement - Managen contract PU-fase"/>
          <xsd:enumeration value="NIC-1.8 - Managen kwaliteit"/>
          <xsd:enumeration value="NIC-1.9 - Managen informatie"/>
          <xsd:enumeration value="NIC-2 - Managen omgeving"/>
          <xsd:enumeration value="NIC-2.1 - Conditioneren en onderzoeken effecten dijk"/>
          <xsd:enumeration value="NIC-2.1.0 - Coördinatie onderzoeken"/>
          <xsd:enumeration value="NIC-2.1.1 - Ontplofbare oorlogsresten (OOO) - NIE"/>
          <xsd:enumeration value="NIC-2.1.10 - Geotechnisch onderzoek - NIE"/>
          <xsd:enumeration value="NIC-2.1.11 - Ontplofbare oorlogsresten (OOO) - ICU"/>
          <xsd:enumeration value="NIC-2.1.12 - Kabels &amp; Leidingen (K&amp;L) - ICU"/>
          <xsd:enumeration value="NIC-2.1.13 - Flora &amp; Fauna (F&amp;F) - ICU"/>
          <xsd:enumeration value="NIC-2.1.14 - Archeologie - ICU"/>
          <xsd:enumeration value="NIC-2.1.15 - Bodem (milieukundig) / verhardingen - ICU"/>
          <xsd:enumeration value="NIC-2.1.16 - Cultuurhistorie &amp; NHW - ICU"/>
          <xsd:enumeration value="NIC-2.1.17 - Effectenonderzoek Grondwater/landbouw/verkeer/waterkwaliteit/waterhuishouding/wonen/werken/recreatie - ICU"/>
          <xsd:enumeration value="NIC-2.1.18 - Voorkomen schade - ICU (NIET VAN TOEPASSING)"/>
          <xsd:enumeration value="NIC-2.1.19 - Rivierkunde - ICU"/>
          <xsd:enumeration value="NIC-2.1.2 - Kabels &amp; Leidingen (K&amp;L) - NIE"/>
          <xsd:enumeration value="NIC-2.1.20 - Geotechnisch onderzoek - ICU"/>
          <xsd:enumeration value="NIC-2.1.3 - Flora &amp; Fauna (F&amp;F) - NIE"/>
          <xsd:enumeration value="NIC-2.1.4 - Archeologie - NIE"/>
          <xsd:enumeration value="NIC-2.1.5 - Bodem (milieukundig) / verhardingen - NIE"/>
          <xsd:enumeration value="NIC-2.1.6 - Cultuurhistorie &amp; NHW - NIE"/>
          <xsd:enumeration value="NIC-2.1.7 - Effectenonderzoek Grondwater/landbouw/verkeer/waterkwaliteit/waterhuishouding/wonen/werken/recreatie/MKI/stikstof - NIE"/>
          <xsd:enumeration value="NIC-2.1.8 - Voorkomen schade - NIE (NIET VAN TOEPASSING)"/>
          <xsd:enumeration value="NIC-2.1.9 - Rivierkunde - NIE"/>
          <xsd:enumeration value="NIC-2.2 - Uitvoeren communicatie en participatie"/>
          <xsd:enumeration value="NIC-2.2.1 - Communicatie en participatie NIE"/>
          <xsd:enumeration value="NIC-2.2.2 - Communicatie en participatie ICU"/>
          <xsd:enumeration value="NIC-2.3 - Verkrijgen vergunningen"/>
          <xsd:enumeration value="NIC-2.3.1 - Vergunningenmanagement - NIE"/>
          <xsd:enumeration value="NIC-2.3.2 - Planproducten/Projectbesluit - NIE"/>
          <xsd:enumeration value="NIC-2.3.3 - MER - NIE"/>
          <xsd:enumeration value="NIC-2.3.4 - Vergunningenmanagement - ICU"/>
          <xsd:enumeration value="NIC-2.3.5 - Planproducten/Projectbesluit - ICU"/>
          <xsd:enumeration value="NIC-2.3.6 - MER - ICU"/>
          <xsd:enumeration value="NIC-2.4 - Verwerven gronden"/>
          <xsd:enumeration value="NIC-2.4.1 - Verwerven gronden NIE"/>
          <xsd:enumeration value="NIC-2.4.2 - Verwerven gronden ICU"/>
          <xsd:enumeration value="NIC-2.5 - Voorbereiden monitoring omgevingsobjecten"/>
          <xsd:enumeration value="NIC-2.5.1 - Voorbereiden monitoring omgevingsobjecten NIE"/>
          <xsd:enumeration value="NIC-2.5.2 - Voorbereiden monitoring omgevingsobjecten ICU"/>
          <xsd:enumeration value="NIC-3 - Ontwerpen systeem"/>
          <xsd:enumeration value="NIC-3.0 - Coördinatie ontwerp"/>
          <xsd:enumeration value="NIC-3.1 - Opstellen Vergunningenontwerp"/>
          <xsd:enumeration value="NIC-3.1.0 - Coördinatie vergunningenontwerp"/>
          <xsd:enumeration value="NIC-3.1.1 - Definiëren VO eisen - NIE"/>
          <xsd:enumeration value="NIC-3.1.10 - Maakbaarheidtoets VO - NIE"/>
          <xsd:enumeration value="NIC-3.1.11 - Definiëren VO eisen - ICU"/>
          <xsd:enumeration value="NIC-3.1.12 - Variantenstudie VO - ICU"/>
          <xsd:enumeration value="NIC-3.1.13 - Ontwerpen VO Dijk - ICU"/>
          <xsd:enumeration value="NIC-3.1.14 - Ontwerpen VO Maatwerkoplossingen - ICU"/>
          <xsd:enumeration value="NIC-3.1.15 - Ontwerpen VO Beheeropgave GOP - ICU"/>
          <xsd:enumeration value="NIC-3.1.16 - Ontwerpen Voorhavendijk - ICU (NIET VAN TOEPASSING)"/>
          <xsd:enumeration value="NIC-3.1.17 - Landschappelijke inrichting integraal - ICU"/>
          <xsd:enumeration value="NIC-3.1.17.1 - Landschappelijke inrichting (Ecologie, Mob. En recreatie, bereikbare en veilige dijk)"/>
          <xsd:enumeration value="NIC-3.1.17.2 - Meekoppelkans VO Heulse waard"/>
          <xsd:enumeration value="NIC-3.1.17.3 - Meekoppelkans VO Schalkwijkerbuitenwaard"/>
          <xsd:enumeration value="NIC-3.1.18 - Duurzaamheid VO - ICU"/>
          <xsd:enumeration value="NIC-3.1.19 - SSK raming VO – ICU"/>
          <xsd:enumeration value="NIC-3.1.20 - Maakbaarheidtoets VO - ICU"/>
          <xsd:enumeration value="NIC-3.1.2 - Opstarten VO-fase - NIE"/>
          <xsd:enumeration value="NIC-3.1.3 - Variantenstudie VO - NIE"/>
          <xsd:enumeration value="NIC-3.1.4 - Ontwerpen VO Dijk - NIE"/>
          <xsd:enumeration value="NIC-3.1.5 - Ontwerpen VO Beheeropgave GOP - NIE"/>
          <xsd:enumeration value="NIC-3.1.6 - Landschappelijke inrichting integraal - NIE"/>
          <xsd:enumeration value="NIC-3.1.6.1 - Landschappelijke inrichting (Ecologie, Mob. En recreatie, bereikbare en veilige dijk) - NIE"/>
          <xsd:enumeration value="NIC-3.1.6.2 - Meekoppelkans VO Rijkshulpschutsluis"/>
          <xsd:enumeration value="NIC-3.1.6.3 - Meekoppelkans VO Oude sluis"/>
          <xsd:enumeration value="NIC-3.1.6.4 - Meekoppelkans VO Kazemat"/>
          <xsd:enumeration value="NIC-3.1.7 - Ontwerpen VO Oude sluis"/>
          <xsd:enumeration value="NIC-3.1.7.1 - Ontwerpen VO Oude sluis (waterveiligheid)"/>
          <xsd:enumeration value="NIC-3.1.7.2 - Renovatie VO Oude sluis"/>
          <xsd:enumeration value="NIC-3.1.8 - Duurzaamheid VO - NIE"/>
          <xsd:enumeration value="NIC-3.1.9 - SSK raming VO - NIE"/>
          <xsd:enumeration value="NIC-3.2 - Opstellen Detailontwerp"/>
          <xsd:enumeration value="NIC-3.2.0 - Coördinatie definitief ontwerp"/>
          <xsd:enumeration value="NIC-3.2.1 - Definiëren DO eisen - NIE"/>
          <xsd:enumeration value="NIC-3.2.11 - Definiëren DO eisen - ICU"/>
          <xsd:enumeration value="NIC-3.2.12 - Opstarten DO-fase - NIE"/>
          <xsd:enumeration value="NIC-3.2.13 - Ontwerpen integraal DO – ICU"/>
          <xsd:enumeration value="NIC-3.2.13.1 - Ontwerpen waterveiligheid DO Grond - ICU"/>
          <xsd:enumeration value="NIC-3.2.13.2 - Ontwerpen DO waterveiligheid constructie – ICU"/>
          <xsd:enumeration value="NIC-3.2.13.3 - Ontwerpen DO Beheeropgave GOP – ICU"/>
          <xsd:enumeration value="NIC-3.2.13.4 - Ontwerpen Voorhavendijk – ICU"/>
          <xsd:enumeration value="NIC-3.2.13.5 - Tijdelijke uitvoeringsvoorzieningen ICU"/>
          <xsd:enumeration value="NIC-3.2.14 - Landschappelijke inrichting integraal DO - ICU"/>
          <xsd:enumeration value="NIC-3.2.14.1 - Landschappelijke inrichting (Ecologie, Mob. En recreatie, bereikbare en veilige dijk) - ICU"/>
          <xsd:enumeration value="NIC-3.2.14.2 - Meekoppelkans DO Schalkwijkerbuitenwaard"/>
          <xsd:enumeration value="NIC-3.2.14.3 - Meekoppelkans DO Heulse waard"/>
          <xsd:enumeration value="NIC-3.2.15 – Duurzaamheid DO - ICU"/>
          <xsd:enumeration value="NIC-3.2.2 - Opstarten DO-fase – NIE"/>
          <xsd:enumeration value="NIC-3.2.3 - Ontwerpen integraal DO - NIE"/>
          <xsd:enumeration value="NIC-3.2.3.1 - Ontwerpen waterveiligheid DO Grond - NIE"/>
          <xsd:enumeration value="NIC-3.2.3.2 - Ontwerpen waterveiligheid DO Constructie - NIE"/>
          <xsd:enumeration value="NIC-3.2.3.3 - Ontwerpen DO Beheeropgave GOP – NIE"/>
          <xsd:enumeration value="NIC-3.2.3.4 - Ontwerpen DO Oude sluis (waterveiligheid)"/>
          <xsd:enumeration value="NIC-3.2.3.5 - Renovatie DO Oude sluis"/>
          <xsd:enumeration value="NIC-3.2.3.6 – Tijdelijke uitvoeringsvoorzieningen NIE"/>
          <xsd:enumeration value="NIC-3.2.4 - Landschappelijke inrichting integraal DO - NIE"/>
          <xsd:enumeration value="NIC-3.2.4.1 - Landschappelijke inrichting (Ecologie, erfgoed, Mob. En recreatie, bereikbare en veilige dijk) - NIE"/>
          <xsd:enumeration value="NIC-3.2.4.2 - Meekoppelkans DO Rijkshulpschutsluis"/>
          <xsd:enumeration value="NIC-3.2.4.3 - Meekoppelkans DO Oude sluis"/>
          <xsd:enumeration value="NIC-3.2.4.4 - Meekoppelkans DO Kazemat"/>
          <xsd:enumeration value="NIC-3.2.5 - Duurzaamheid DO – NIE"/>
          <xsd:enumeration value="NIC-3.3 - Ontwerpen UO Innovatief"/>
          <xsd:enumeration value="NIC-4 - Voorbereiding realisatiefase"/>
          <xsd:enumeration value="NIC-4.1 - Inrichten managementsysteem realisatiefase"/>
          <xsd:enumeration value="NIC-4.2 - Voorbereiden verkrijgen financiering Realisatiefase"/>
          <xsd:enumeration value="NIC-4.3 - Opstellen contract Realisatiefase"/>
          <xsd:enumeration value="NIC-4.4 - Voorbereiden uitvoering"/>
          <xsd:enumeration value="NIC-4.5 - Ontwikkelen onderhoudsstrategie instandhouden systeem na oplevering"/>
          <xsd:enumeration value="NIC-5.0 - Ontwikkelen innovaties"/>
          <xsd:enumeration value="NIC-5.3 - (Door)ontwikkelen emissieloos bouwen"/>
        </xsd:restriction>
      </xsd:simpleType>
    </xsd:element>
    <xsd:element name="Documenttype" ma:index="9" nillable="true" ma:displayName="Documenttype DM" ma:format="Dropdown" ma:internalName="Documenttype">
      <xsd:simpleType>
        <xsd:union memberTypes="dms:Text">
          <xsd:simpleType>
            <xsd:restriction base="dms:Choice">
              <xsd:enumeration value="Advies"/>
              <xsd:enumeration value="Agenda"/>
              <xsd:enumeration value="Analyseresultaten"/>
              <xsd:enumeration value="Beoordeling"/>
              <xsd:enumeration value="Besluit"/>
              <xsd:enumeration value="Bestek"/>
              <xsd:enumeration value="Bestuursvoorstel"/>
              <xsd:enumeration value="Bezwaarschrift"/>
              <xsd:enumeration value="Bijlage"/>
              <xsd:enumeration value="Contracten"/>
              <xsd:enumeration value="Correspondentie"/>
              <xsd:enumeration value="Cursus(materiaal)"/>
              <xsd:enumeration value="Data"/>
              <xsd:enumeration value="Declaraties"/>
              <xsd:enumeration value="Evaluatie"/>
              <xsd:enumeration value="Financiën"/>
              <xsd:enumeration value="Foto"/>
              <xsd:enumeration value="Handleiding"/>
              <xsd:enumeration value="Kaart"/>
              <xsd:enumeration value="Klacht"/>
              <xsd:enumeration value="Melding"/>
              <xsd:enumeration value="Memo"/>
              <xsd:enumeration value="Nieuwsbrief"/>
              <xsd:enumeration value="Notitie"/>
              <xsd:enumeration value="Offerte"/>
              <xsd:enumeration value="Overeenkomst"/>
              <xsd:enumeration value="Persbericht"/>
              <xsd:enumeration value="Plan van Aanpak"/>
              <xsd:enumeration value="Planning"/>
              <xsd:enumeration value="Presentatie"/>
              <xsd:enumeration value="Proces-verbaal van oplevering"/>
              <xsd:enumeration value="Publicatie"/>
              <xsd:enumeration value="Rapport(age)"/>
              <xsd:enumeration value="Subsidie"/>
              <xsd:enumeration value="Tekeningen"/>
              <xsd:enumeration value="V&amp;G Plan"/>
              <xsd:enumeration value="Vergunning"/>
              <xsd:enumeration value="Verslag"/>
            </xsd:restriction>
          </xsd:simpleType>
        </xsd:union>
      </xsd:simpleType>
    </xsd:element>
    <xsd:element name="Naam_x0020_project" ma:index="10" nillable="true" ma:displayName="Naam project" ma:default="Planuitwerking Nieuwegein &amp; Irenesluis-Culemborgse Veer NIC" ma:internalName="Naam_x0020_project">
      <xsd:simpleType>
        <xsd:restriction base="dms:Text">
          <xsd:maxLength value="255"/>
        </xsd:restriction>
      </xsd:simpleType>
    </xsd:element>
    <xsd:element name="Status" ma:index="11" ma:displayName="Status" ma:default="Work in progress" ma:format="Dropdown" ma:internalName="Status">
      <xsd:simpleType>
        <xsd:restriction base="dms:Choice">
          <xsd:enumeration value="Work in progress"/>
          <xsd:enumeration value="Shared"/>
          <xsd:enumeration value="Published"/>
          <xsd:enumeration value="Archived"/>
          <xsd:enumeration value="Vervallen"/>
          <xsd:enumeration value="Verwijderen"/>
          <xsd:enumeration value="Defnitief"/>
        </xsd:restriction>
      </xsd:simpleType>
    </xsd:element>
    <xsd:element name="Revisie" ma:index="12" nillable="true" ma:displayName="Revisie" ma:default="" ma:internalName="Revisie" ma:readOnly="false">
      <xsd:simpleType>
        <xsd:restriction base="dms:Text">
          <xsd:maxLength value="255"/>
        </xsd:restriction>
      </xsd:simpleType>
    </xsd:element>
    <xsd:element name="Opslaglocatie_x0020_ID" ma:index="13" nillable="true" ma:displayName="Opslaglocatie ID" ma:default="" ma:internalName="Opslaglocatie_x0020_ID">
      <xsd:simpleType>
        <xsd:restriction base="dms:Text">
          <xsd:maxLength value="255"/>
        </xsd:restriction>
      </xsd:simpleType>
    </xsd:element>
    <xsd:element name="Opslaglocatie_x0020_link" ma:index="14" nillable="true" ma:displayName="Opslaglocatie link" ma:format="Hyperlink" ma:internalName="Opslaglocatie_x0020_link">
      <xsd:complexType>
        <xsd:complexContent>
          <xsd:extension base="dms:URL">
            <xsd:sequence>
              <xsd:element name="Url" type="dms:ValidUrl" minOccurs="0" nillable="true"/>
              <xsd:element name="Description" type="xsd:string" nillable="true"/>
            </xsd:sequence>
          </xsd:extension>
        </xsd:complexContent>
      </xsd:complexType>
    </xsd:element>
    <xsd:element name="Richting" ma:index="15" nillable="true" ma:displayName="Richting" ma:default="" ma:format="Dropdown" ma:internalName="Richting">
      <xsd:simpleType>
        <xsd:restriction base="dms:Choice">
          <xsd:enumeration value="Inkomend"/>
          <xsd:enumeration value="Uitgaand"/>
          <xsd:enumeration value="Intern"/>
        </xsd:restriction>
      </xsd:simpleType>
    </xsd:element>
    <xsd:element name="Beoordeeld_x0020_door12" ma:index="16" nillable="true" ma:displayName="Beoordeeld door" ma:list="UserInfo" ma:internalName="Beoordeeld_x0020_door12">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utorisator" ma:index="17" nillable="true" ma:displayName="Autorisator" ma:list="UserInfo" ma:internalName="Autorisat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catiedatum" ma:index="18" nillable="true" ma:displayName="Publicatiedatum" ma:default="" ma:format="DateOnly" ma:internalName="Publicatiedatum">
      <xsd:simpleType>
        <xsd:restriction base="dms:DateTime"/>
      </xsd:simpleType>
    </xsd:element>
    <xsd:element name="Reviewtabel" ma:index="19" nillable="true" ma:displayName="Reviewtabel" ma:description="Link naar de reviewtabel" ma:format="Hyperlink" ma:internalName="Reviewtabel">
      <xsd:complexType>
        <xsd:complexContent>
          <xsd:extension base="dms:URL">
            <xsd:sequence>
              <xsd:element name="Url" type="dms:ValidUrl" minOccurs="0" nillable="true"/>
              <xsd:element name="Description" type="xsd:string" nillable="true"/>
            </xsd:sequence>
          </xsd:extension>
        </xsd:complexContent>
      </xsd:complexType>
    </xsd:element>
    <xsd:element name="Vertrouwelijk" ma:index="20" nillable="true" ma:displayName="Vertrouwelijk" ma:default="0" ma:internalName="Vertrouwelijk">
      <xsd:simpleType>
        <xsd:restriction base="dms:Boolean"/>
      </xsd:simpleType>
    </xsd:element>
    <xsd:element name="Hoofdfase_x0020_Project" ma:index="21" nillable="true" ma:displayName="Hoofdfase Project" ma:default="Planuitwerking" ma:internalName="Hoofdfase_x0020_Project">
      <xsd:simpleType>
        <xsd:restriction base="dms:Text">
          <xsd:maxLength value="255"/>
        </xsd:restriction>
      </xsd:simpleType>
    </xsd:element>
    <xsd:element name="Eigenaar" ma:index="22" nillable="true" ma:displayName="Eigenaar" ma:list="UserInfo" ma:SearchPeopleOnly="false" ma:SharePointGroup="0" ma:internalName="Eigenaa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Vrijgavedatum" ma:index="23" nillable="true" ma:displayName="Vrijgavedatum" ma:format="DateOnly" ma:internalName="Vrijgavedatum">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867b741-f388-490a-9f71-1f4db20a2f07" elementFormDefault="qualified">
    <xsd:import namespace="http://schemas.microsoft.com/office/2006/documentManagement/types"/>
    <xsd:import namespace="http://schemas.microsoft.com/office/infopath/2007/PartnerControls"/>
    <xsd:element name="_dlc_DocId" ma:index="24"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25"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element name="SharedWithUsers" ma:index="2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788b04f-5960-4180-9fef-5fe953b63d01" elementFormDefault="qualified">
    <xsd:import namespace="http://schemas.microsoft.com/office/2006/documentManagement/types"/>
    <xsd:import namespace="http://schemas.microsoft.com/office/infopath/2007/PartnerControls"/>
    <xsd:element name="MediaServiceSearchProperties" ma:index="27" nillable="true" ma:displayName="MediaServiceSearchProperties" ma:hidden="true" ma:internalName="MediaServiceSearchProperties" ma:readOnly="true">
      <xsd:simpleType>
        <xsd:restriction base="dms:Note"/>
      </xsd:simpleType>
    </xsd:element>
    <xsd:element name="MediaServiceOCR" ma:index="2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11C5D94-548A-42B8-8A57-7F622A98DE01}"/>
</file>

<file path=customXml/itemProps2.xml><?xml version="1.0" encoding="utf-8"?>
<ds:datastoreItem xmlns:ds="http://schemas.openxmlformats.org/officeDocument/2006/customXml" ds:itemID="{2D65A3EA-B251-4470-91EA-8919F7513E9D}">
  <ds:schemaRefs>
    <ds:schemaRef ds:uri="4867b741-f388-490a-9f71-1f4db20a2f07"/>
    <ds:schemaRef ds:uri="9788b04f-5960-4180-9fef-5fe953b63d01"/>
    <ds:schemaRef ds:uri="dcb033e5-b414-460e-bcba-e661583310f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2E3EA63-D61D-44F2-A75E-1937037152CC}">
  <ds:schemaRefs>
    <ds:schemaRef ds:uri="http://schemas.microsoft.com/sharepoint/v3/contenttype/forms"/>
  </ds:schemaRefs>
</ds:datastoreItem>
</file>

<file path=customXml/itemProps4.xml><?xml version="1.0" encoding="utf-8"?>
<ds:datastoreItem xmlns:ds="http://schemas.openxmlformats.org/officeDocument/2006/customXml" ds:itemID="{189A13AB-9299-44DA-ACF6-7AB6E119C07D}"/>
</file>

<file path=customXml/itemProps5.xml><?xml version="1.0" encoding="utf-8"?>
<ds:datastoreItem xmlns:ds="http://schemas.openxmlformats.org/officeDocument/2006/customXml" ds:itemID="{9E5E27DF-B351-4E08-9369-9DAC44E0FED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19</Slides>
  <Notes>5</Notes>
  <HiddenSlides>3</HiddenSlide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Office Theme</vt:lpstr>
      <vt:lpstr>Kantoorthema</vt:lpstr>
      <vt:lpstr>WSP Tekstdia's</vt:lpstr>
      <vt:lpstr>Rijkshuisstijl Geel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Bruksvoort Design &amp; Content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 van Bruksvoort</dc:creator>
  <cp:revision>2</cp:revision>
  <dcterms:created xsi:type="dcterms:W3CDTF">2019-01-02T09:34:14Z</dcterms:created>
  <dcterms:modified xsi:type="dcterms:W3CDTF">2025-01-20T11:26:53Z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0x010100D81729CB8BF0E44DBF13441519D3368A</vt:lpwstr>
  </property>
  <property fmtid="{D5CDD505-2E9C-101B-9397-08002B2CF9AE}" pid="3" name="MediaServiceImageTags">
    <vt:lpwstr/>
  </property>
  <property fmtid="{D5CDD505-2E9C-101B-9397-08002B2CF9AE}" pid="4" name="_dlc_DocIdItemGuid">
    <vt:lpwstr>0725d79e-60fc-4103-b364-a433af0095dd</vt:lpwstr>
  </property>
  <property fmtid="{D5CDD505-2E9C-101B-9397-08002B2CF9AE}" pid="5" name="lcf76f155ced4ddcb4097134ff3c332f">
    <vt:lpwstr/>
  </property>
  <property fmtid="{D5CDD505-2E9C-101B-9397-08002B2CF9AE}" pid="6" name="TaxCatchAll">
    <vt:lpwstr/>
  </property>
</Properties>
</file>